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63" autoAdjust="0"/>
    <p:restoredTop sz="94660"/>
  </p:normalViewPr>
  <p:slideViewPr>
    <p:cSldViewPr>
      <p:cViewPr varScale="1">
        <p:scale>
          <a:sx n="159" d="100"/>
          <a:sy n="159" d="100"/>
        </p:scale>
        <p:origin x="516" y="15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31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65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83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42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31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0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546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5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4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58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6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18D81-2F89-4221-A32E-5BD848C8A9A9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3211D-7A71-468E-8B74-33ED052F6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rnet and Computer Hacks: Why 13.3 inch &lt;strong&gt;laptop&lt;/strong&gt; is best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419350"/>
            <a:ext cx="1190625" cy="1190625"/>
          </a:xfrm>
          <a:prstGeom prst="rect">
            <a:avLst/>
          </a:prstGeom>
        </p:spPr>
      </p:pic>
      <p:pic>
        <p:nvPicPr>
          <p:cNvPr id="1026" name="Picture 2" descr="Image result for cr3000 hm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123950"/>
            <a:ext cx="1220932" cy="1074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708tx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62201"/>
            <a:ext cx="1348409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Image result for ptv red lion"/>
          <p:cNvSpPr>
            <a:spLocks noChangeAspect="1" noChangeArrowheads="1"/>
          </p:cNvSpPr>
          <p:nvPr/>
        </p:nvSpPr>
        <p:spPr bwMode="auto">
          <a:xfrm>
            <a:off x="155575" y="-2727325"/>
            <a:ext cx="5695950" cy="569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7" name="Elbow Connector 6"/>
          <p:cNvCxnSpPr>
            <a:endCxn id="1028" idx="1"/>
          </p:cNvCxnSpPr>
          <p:nvPr/>
        </p:nvCxnSpPr>
        <p:spPr>
          <a:xfrm flipV="1">
            <a:off x="2638425" y="2857501"/>
            <a:ext cx="1171575" cy="15716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1026" idx="1"/>
            <a:endCxn id="1028" idx="0"/>
          </p:cNvCxnSpPr>
          <p:nvPr/>
        </p:nvCxnSpPr>
        <p:spPr>
          <a:xfrm rot="10800000" flipV="1">
            <a:off x="4484206" y="1661161"/>
            <a:ext cx="1687995" cy="70104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55263" y="2198371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192.168.1.xx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94817" y="685404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192.168.1.20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285750"/>
            <a:ext cx="1376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PTV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3867150"/>
            <a:ext cx="233628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Supplies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Two Ethernet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Power supply for switch</a:t>
            </a:r>
            <a:r>
              <a:rPr lang="en-US" sz="1200" smtClean="0"/>
              <a:t>, HMI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7573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rnet and Computer Hacks: Why 13.3 inch &lt;strong&gt;laptop&lt;/strong&gt; is best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419350"/>
            <a:ext cx="1190625" cy="1190625"/>
          </a:xfrm>
          <a:prstGeom prst="rect">
            <a:avLst/>
          </a:prstGeom>
        </p:spPr>
      </p:pic>
      <p:pic>
        <p:nvPicPr>
          <p:cNvPr id="1026" name="Picture 2" descr="Image result for cr3000 hm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123950"/>
            <a:ext cx="1220932" cy="1074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708tx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62201"/>
            <a:ext cx="1348409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Image result for ptv red lion"/>
          <p:cNvSpPr>
            <a:spLocks noChangeAspect="1" noChangeArrowheads="1"/>
          </p:cNvSpPr>
          <p:nvPr/>
        </p:nvSpPr>
        <p:spPr bwMode="auto">
          <a:xfrm>
            <a:off x="155575" y="-2727325"/>
            <a:ext cx="5695950" cy="569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Image result for ptv red li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449" y="2724150"/>
            <a:ext cx="2018434" cy="201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Elbow Connector 6"/>
          <p:cNvCxnSpPr>
            <a:endCxn id="1028" idx="1"/>
          </p:cNvCxnSpPr>
          <p:nvPr/>
        </p:nvCxnSpPr>
        <p:spPr>
          <a:xfrm flipV="1">
            <a:off x="2638425" y="2857501"/>
            <a:ext cx="1171575" cy="15716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1026" idx="1"/>
            <a:endCxn id="1028" idx="0"/>
          </p:cNvCxnSpPr>
          <p:nvPr/>
        </p:nvCxnSpPr>
        <p:spPr>
          <a:xfrm rot="10800000" flipV="1">
            <a:off x="4484206" y="1661161"/>
            <a:ext cx="1687995" cy="70104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1032" idx="1"/>
            <a:endCxn id="1028" idx="2"/>
          </p:cNvCxnSpPr>
          <p:nvPr/>
        </p:nvCxnSpPr>
        <p:spPr>
          <a:xfrm rot="10800000">
            <a:off x="4484205" y="3352801"/>
            <a:ext cx="1289244" cy="38056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55263" y="2198371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192.168.1.xx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94817" y="685404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192.168.1.20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061394" y="2857501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192.168.1.99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285750"/>
            <a:ext cx="1055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PTV</a:t>
            </a:r>
            <a:endParaRPr lang="en-US" dirty="0"/>
          </a:p>
        </p:txBody>
      </p:sp>
      <p:cxnSp>
        <p:nvCxnSpPr>
          <p:cNvPr id="3" name="Elbow Connector 2"/>
          <p:cNvCxnSpPr>
            <a:stCxn id="17" idx="0"/>
            <a:endCxn id="1032" idx="3"/>
          </p:cNvCxnSpPr>
          <p:nvPr/>
        </p:nvCxnSpPr>
        <p:spPr>
          <a:xfrm rot="16200000" flipH="1">
            <a:off x="6841446" y="2782931"/>
            <a:ext cx="875866" cy="1025007"/>
          </a:xfrm>
          <a:prstGeom prst="bentConnector4">
            <a:avLst>
              <a:gd name="adj1" fmla="val -41325"/>
              <a:gd name="adj2" fmla="val 122302"/>
            </a:avLst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81000" y="3867150"/>
            <a:ext cx="35966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Supplies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1 HDMI cable (or DVI if using a projector with DVI)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1 DVI to HDMI adapter (if using HDMI)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Three Ethernet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Power supply for switch, HMI &amp; PTV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8220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269</TotalTime>
  <Words>56</Words>
  <Application>Microsoft Office PowerPoint</Application>
  <PresentationFormat>On-screen Show (16:9)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Red Lion Controls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Theresa Benson</dc:creator>
  <cp:lastModifiedBy>Theresa Benson</cp:lastModifiedBy>
  <cp:revision>4</cp:revision>
  <dcterms:created xsi:type="dcterms:W3CDTF">2018-06-14T18:56:59Z</dcterms:created>
  <dcterms:modified xsi:type="dcterms:W3CDTF">2018-06-18T15:27:17Z</dcterms:modified>
</cp:coreProperties>
</file>