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xml" ContentType="application/vnd.openxmlformats-officedocument.presentationml.notesSlide+xml"/>
  <Override PartName="/ppt/tags/tag77.xml" ContentType="application/vnd.openxmlformats-officedocument.presentationml.tags+xml"/>
  <Override PartName="/ppt/notesSlides/notesSlide2.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3.xml" ContentType="application/vnd.openxmlformats-officedocument.presentationml.notesSlide+xml"/>
  <Override PartName="/ppt/tags/tag8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3.xml" ContentType="application/vnd.openxmlformats-officedocument.presentationml.tags+xml"/>
  <Override PartName="/ppt/notesSlides/notesSlide9.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90.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00.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90" r:id="rId5"/>
    <p:sldMasterId id="2147483678" r:id="rId6"/>
  </p:sldMasterIdLst>
  <p:notesMasterIdLst>
    <p:notesMasterId r:id="rId51"/>
  </p:notesMasterIdLst>
  <p:handoutMasterIdLst>
    <p:handoutMasterId r:id="rId52"/>
  </p:handoutMasterIdLst>
  <p:sldIdLst>
    <p:sldId id="256" r:id="rId7"/>
    <p:sldId id="364" r:id="rId8"/>
    <p:sldId id="269" r:id="rId9"/>
    <p:sldId id="264" r:id="rId10"/>
    <p:sldId id="265" r:id="rId11"/>
    <p:sldId id="332" r:id="rId12"/>
    <p:sldId id="330" r:id="rId13"/>
    <p:sldId id="329" r:id="rId14"/>
    <p:sldId id="341" r:id="rId15"/>
    <p:sldId id="266" r:id="rId16"/>
    <p:sldId id="333" r:id="rId17"/>
    <p:sldId id="328" r:id="rId18"/>
    <p:sldId id="331" r:id="rId19"/>
    <p:sldId id="340" r:id="rId20"/>
    <p:sldId id="267" r:id="rId21"/>
    <p:sldId id="337" r:id="rId22"/>
    <p:sldId id="334" r:id="rId23"/>
    <p:sldId id="343" r:id="rId24"/>
    <p:sldId id="344" r:id="rId25"/>
    <p:sldId id="358" r:id="rId26"/>
    <p:sldId id="280" r:id="rId27"/>
    <p:sldId id="283" r:id="rId28"/>
    <p:sldId id="327" r:id="rId29"/>
    <p:sldId id="284" r:id="rId30"/>
    <p:sldId id="295" r:id="rId31"/>
    <p:sldId id="286" r:id="rId32"/>
    <p:sldId id="270" r:id="rId33"/>
    <p:sldId id="353" r:id="rId34"/>
    <p:sldId id="365" r:id="rId35"/>
    <p:sldId id="291" r:id="rId36"/>
    <p:sldId id="290" r:id="rId37"/>
    <p:sldId id="356" r:id="rId38"/>
    <p:sldId id="296" r:id="rId39"/>
    <p:sldId id="297" r:id="rId40"/>
    <p:sldId id="322" r:id="rId41"/>
    <p:sldId id="323" r:id="rId42"/>
    <p:sldId id="324" r:id="rId43"/>
    <p:sldId id="325" r:id="rId44"/>
    <p:sldId id="326" r:id="rId45"/>
    <p:sldId id="289" r:id="rId46"/>
    <p:sldId id="302" r:id="rId47"/>
    <p:sldId id="263" r:id="rId48"/>
    <p:sldId id="271" r:id="rId49"/>
    <p:sldId id="268" r:id="rId50"/>
  </p:sldIdLst>
  <p:sldSz cx="12192000" cy="6858000"/>
  <p:notesSz cx="6858000" cy="9144000"/>
  <p:embeddedFontLst>
    <p:embeddedFont>
      <p:font typeface="BankGothic Md BT" panose="020B0807020203060204" pitchFamily="34" charset="0"/>
      <p:regular r:id="rId53"/>
    </p:embeddedFont>
    <p:embeddedFont>
      <p:font typeface="Calibri" panose="020F0502020204030204" pitchFamily="34" charset="0"/>
      <p:regular r:id="rId54"/>
      <p:bold r:id="rId55"/>
      <p:italic r:id="rId56"/>
      <p:boldItalic r:id="rId57"/>
    </p:embeddedFont>
    <p:embeddedFont>
      <p:font typeface="Lato" panose="020F0502020204030203" pitchFamily="34" charset="0"/>
      <p:regular r:id="rId58"/>
      <p:bold r:id="rId59"/>
      <p:italic r:id="rId60"/>
      <p:boldItalic r:id="rId61"/>
    </p:embeddedFont>
    <p:embeddedFont>
      <p:font typeface="Segoe UI" panose="020B0502040204020203" pitchFamily="34" charset="0"/>
      <p:regular r:id="rId62"/>
      <p:bold r:id="rId63"/>
      <p:italic r:id="rId64"/>
      <p:boldItalic r:id="rId65"/>
    </p:embeddedFont>
    <p:embeddedFont>
      <p:font typeface="Titillium" panose="00000500000000000000" pitchFamily="50" charset="0"/>
      <p:regular r:id="rId66"/>
      <p:bold r:id="rId67"/>
      <p:italic r:id="rId68"/>
      <p:boldItalic r:id="rId69"/>
    </p:embeddedFont>
    <p:embeddedFont>
      <p:font typeface="Titillium Bd" panose="00000800000000000000" pitchFamily="50" charset="0"/>
      <p:bold r:id="rId70"/>
      <p:boldItalic r:id="rId71"/>
    </p:embeddedFont>
  </p:embeddedFontLst>
  <p:custDataLst>
    <p:tags r:id="rId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ébut" id="{64661531-6645-4F82-9142-4ECC8601BBAE}">
          <p14:sldIdLst>
            <p14:sldId id="256"/>
            <p14:sldId id="364"/>
            <p14:sldId id="269"/>
          </p14:sldIdLst>
        </p14:section>
        <p14:section name="Marchés et applications clients" id="{987E441F-8BA6-4BE0-9EF0-CF39E929A709}">
          <p14:sldIdLst>
            <p14:sldId id="264"/>
          </p14:sldIdLst>
        </p14:section>
        <p14:section name="Optimisation des investissements" id="{11389D6D-A314-4609-987E-14FE1DB335D8}">
          <p14:sldIdLst>
            <p14:sldId id="265"/>
            <p14:sldId id="332"/>
            <p14:sldId id="330"/>
            <p14:sldId id="329"/>
            <p14:sldId id="341"/>
          </p14:sldIdLst>
        </p14:section>
        <p14:section name="Qualité et performances opérationnelles" id="{1B725C8C-60BF-4281-9042-E8E6C748E707}">
          <p14:sldIdLst>
            <p14:sldId id="266"/>
            <p14:sldId id="333"/>
            <p14:sldId id="328"/>
            <p14:sldId id="331"/>
            <p14:sldId id="340"/>
          </p14:sldIdLst>
        </p14:section>
        <p14:section name="Applications distantes parées pour l’avenir" id="{B4427020-CAA2-4F35-A51A-D961F731FA3F}">
          <p14:sldIdLst>
            <p14:sldId id="267"/>
            <p14:sldId id="337"/>
            <p14:sldId id="334"/>
            <p14:sldId id="343"/>
            <p14:sldId id="344"/>
          </p14:sldIdLst>
        </p14:section>
        <p14:section name="L'appareil de FlexEdge" id="{7E3F0055-4D64-4BE8-B35B-C7B3786B5A36}">
          <p14:sldIdLst>
            <p14:sldId id="358"/>
            <p14:sldId id="280"/>
            <p14:sldId id="283"/>
            <p14:sldId id="327"/>
            <p14:sldId id="284"/>
            <p14:sldId id="295"/>
            <p14:sldId id="286"/>
          </p14:sldIdLst>
        </p14:section>
        <p14:section name="Logiciel" id="{1367B786-A212-4BFE-A478-6442AACCBB4D}">
          <p14:sldIdLst>
            <p14:sldId id="270"/>
          </p14:sldIdLst>
        </p14:section>
        <p14:section name="Outils de vente" id="{BCD9AE63-304E-4D22-A0E4-1164A8197BC8}">
          <p14:sldIdLst>
            <p14:sldId id="353"/>
          </p14:sldIdLst>
        </p14:section>
        <p14:section name="Outils de vente" id="{00636118-AAC3-4442-8776-1BFB22558281}">
          <p14:sldIdLst>
            <p14:sldId id="365"/>
            <p14:sldId id="291"/>
            <p14:sldId id="290"/>
            <p14:sldId id="356"/>
          </p14:sldIdLst>
        </p14:section>
        <p14:section name="Migration des clients existants" id="{A60451C1-7B93-4F9F-906E-7304F6AEA732}">
          <p14:sldIdLst>
            <p14:sldId id="296"/>
            <p14:sldId id="297"/>
            <p14:sldId id="322"/>
            <p14:sldId id="323"/>
            <p14:sldId id="324"/>
            <p14:sldId id="325"/>
            <p14:sldId id="326"/>
            <p14:sldId id="289"/>
            <p14:sldId id="302"/>
          </p14:sldIdLst>
        </p14:section>
        <p14:section name="Présentation de FlexEdge" id="{1D8F68AA-4483-4742-89E7-64A5ED3B2684}">
          <p14:sldIdLst>
            <p14:sldId id="263"/>
            <p14:sldId id="271"/>
            <p14:sldId id="268"/>
          </p14:sldIdLst>
        </p14:section>
      </p14:sectionLst>
    </p:ex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CD2"/>
    <a:srgbClr val="6ECFDC"/>
    <a:srgbClr val="0D365D"/>
    <a:srgbClr val="D9DCD8"/>
    <a:srgbClr val="AB2327"/>
    <a:srgbClr val="AB2228"/>
    <a:srgbClr val="EE7316"/>
    <a:srgbClr val="D9D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592" autoAdjust="0"/>
    <p:restoredTop sz="87224" autoAdjust="0"/>
  </p:normalViewPr>
  <p:slideViewPr>
    <p:cSldViewPr snapToGrid="0">
      <p:cViewPr varScale="1">
        <p:scale>
          <a:sx n="69" d="100"/>
          <a:sy n="69" d="100"/>
        </p:scale>
        <p:origin x="-274" y="67"/>
      </p:cViewPr>
      <p:guideLst>
        <p:guide orient="horz" pos="2160"/>
        <p:guide pos="381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7646"/>
    </p:cViewPr>
  </p:sorterViewPr>
  <p:notesViewPr>
    <p:cSldViewPr snapToGrid="0" showGuides="1">
      <p:cViewPr varScale="1">
        <p:scale>
          <a:sx n="91" d="100"/>
          <a:sy n="91" d="100"/>
        </p:scale>
        <p:origin x="346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9.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2.xml"/><Relationship Id="rId51" Type="http://schemas.openxmlformats.org/officeDocument/2006/relationships/notesMaster" Target="notesMasters/notesMaster1.xml"/><Relationship Id="rId72"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5.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font" Target="fonts/font3.fntdata"/><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font" Target="fonts/font19.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 Id="rId4" Type="http://schemas.openxmlformats.org/officeDocument/2006/relationships/image" Target="../media/image62.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E4BB3-95D0-45A3-AEA9-F79576C3E8B4}" type="doc">
      <dgm:prSet loTypeId="urn:microsoft.com/office/officeart/2005/8/layout/hList7" loCatId="relationship" qsTypeId="urn:microsoft.com/office/officeart/2005/8/quickstyle/simple1" qsCatId="simple" csTypeId="urn:microsoft.com/office/officeart/2005/8/colors/colorful1" csCatId="colorful" phldr="1"/>
      <dgm:spPr/>
      <dgm:t>
        <a:bodyPr/>
        <a:lstStyle/>
        <a:p>
          <a:endParaRPr lang="en-US"/>
        </a:p>
      </dgm:t>
    </dgm:pt>
    <dgm:pt modelId="{6FE43ED6-D76B-4585-9CB5-77FB9B05A339}">
      <dgm:prSet phldrT="[Text]"/>
      <dgm:spPr/>
      <dgm:t>
        <a:bodyPr/>
        <a:lstStyle/>
        <a:p>
          <a:r>
            <a:rPr lang="fr-FR" dirty="0"/>
            <a:t>Affichage de courbes</a:t>
          </a:r>
        </a:p>
      </dgm:t>
    </dgm:pt>
    <dgm:pt modelId="{9549D3AF-D23D-4B4B-837F-BC3E6F59EBEA}" type="parTrans" cxnId="{B09478FB-1014-4A3E-BED5-A4F57740423C}">
      <dgm:prSet/>
      <dgm:spPr/>
      <dgm:t>
        <a:bodyPr/>
        <a:lstStyle/>
        <a:p>
          <a:endParaRPr lang="en-US"/>
        </a:p>
      </dgm:t>
    </dgm:pt>
    <dgm:pt modelId="{198D6226-839A-4F44-89F3-18DC18122702}" type="sibTrans" cxnId="{B09478FB-1014-4A3E-BED5-A4F57740423C}">
      <dgm:prSet/>
      <dgm:spPr/>
      <dgm:t>
        <a:bodyPr/>
        <a:lstStyle/>
        <a:p>
          <a:endParaRPr lang="en-US"/>
        </a:p>
      </dgm:t>
    </dgm:pt>
    <dgm:pt modelId="{014B078D-58E7-440E-BD4A-FE402C7D074D}">
      <dgm:prSet phldrT="[Text]"/>
      <dgm:spPr/>
      <dgm:t>
        <a:bodyPr/>
        <a:lstStyle/>
        <a:p>
          <a:r>
            <a:rPr lang="fr-FR" dirty="0"/>
            <a:t>Fournissez des informations opérationnelles et surveillez la productivité où que vous vous trouviez</a:t>
          </a:r>
        </a:p>
      </dgm:t>
    </dgm:pt>
    <dgm:pt modelId="{7348FA2F-383F-48C2-9287-948FD1B389A9}" type="parTrans" cxnId="{9E79B1AF-BA51-49BB-9633-6039FA8175D3}">
      <dgm:prSet/>
      <dgm:spPr/>
      <dgm:t>
        <a:bodyPr/>
        <a:lstStyle/>
        <a:p>
          <a:endParaRPr lang="en-US"/>
        </a:p>
      </dgm:t>
    </dgm:pt>
    <dgm:pt modelId="{7F0D104F-4DD6-411B-B5CC-DC4A5BFC596E}" type="sibTrans" cxnId="{9E79B1AF-BA51-49BB-9633-6039FA8175D3}">
      <dgm:prSet/>
      <dgm:spPr/>
      <dgm:t>
        <a:bodyPr/>
        <a:lstStyle/>
        <a:p>
          <a:endParaRPr lang="en-US"/>
        </a:p>
      </dgm:t>
    </dgm:pt>
    <dgm:pt modelId="{70829BD3-1F62-4074-BC19-0AD55689F312}">
      <dgm:prSet phldrT="[Text]"/>
      <dgm:spPr/>
      <dgm:t>
        <a:bodyPr/>
        <a:lstStyle/>
        <a:p>
          <a:r>
            <a:rPr lang="fr-FR"/>
            <a:t>Enregistrement de données</a:t>
          </a:r>
        </a:p>
      </dgm:t>
    </dgm:pt>
    <dgm:pt modelId="{DDD4423D-3615-4776-917C-86840E53EC01}" type="parTrans" cxnId="{4BE43654-883F-4C65-9E1D-4A81BEA084EE}">
      <dgm:prSet/>
      <dgm:spPr/>
      <dgm:t>
        <a:bodyPr/>
        <a:lstStyle/>
        <a:p>
          <a:endParaRPr lang="en-US"/>
        </a:p>
      </dgm:t>
    </dgm:pt>
    <dgm:pt modelId="{227D1BA0-439F-4BD1-BE8F-B4FF2715A59E}" type="sibTrans" cxnId="{4BE43654-883F-4C65-9E1D-4A81BEA084EE}">
      <dgm:prSet/>
      <dgm:spPr/>
      <dgm:t>
        <a:bodyPr/>
        <a:lstStyle/>
        <a:p>
          <a:endParaRPr lang="en-US"/>
        </a:p>
      </dgm:t>
    </dgm:pt>
    <dgm:pt modelId="{A49F43FD-F018-45AB-8C4E-A203F3028978}">
      <dgm:prSet phldrT="[Text]"/>
      <dgm:spPr/>
      <dgm:t>
        <a:bodyPr/>
        <a:lstStyle/>
        <a:p>
          <a:r>
            <a:rPr lang="fr-FR" dirty="0"/>
            <a:t>Collectez des statistiques sur toute étiquette de données et transférez-les aux systèmes en amont</a:t>
          </a:r>
        </a:p>
      </dgm:t>
    </dgm:pt>
    <dgm:pt modelId="{68A23CEC-E9F5-4666-A482-35DF3446D18E}" type="parTrans" cxnId="{A567E7C6-276E-4E92-B618-E26E65C6A5A5}">
      <dgm:prSet/>
      <dgm:spPr/>
      <dgm:t>
        <a:bodyPr/>
        <a:lstStyle/>
        <a:p>
          <a:endParaRPr lang="en-US"/>
        </a:p>
      </dgm:t>
    </dgm:pt>
    <dgm:pt modelId="{99A87547-C1ED-4694-8793-9B47B6C7E2A6}" type="sibTrans" cxnId="{A567E7C6-276E-4E92-B618-E26E65C6A5A5}">
      <dgm:prSet/>
      <dgm:spPr/>
      <dgm:t>
        <a:bodyPr/>
        <a:lstStyle/>
        <a:p>
          <a:endParaRPr lang="en-US"/>
        </a:p>
      </dgm:t>
    </dgm:pt>
    <dgm:pt modelId="{962993B9-3DA5-4271-9F32-038934E2810D}">
      <dgm:prSet phldrT="[Text]"/>
      <dgm:spPr/>
      <dgm:t>
        <a:bodyPr/>
        <a:lstStyle/>
        <a:p>
          <a:r>
            <a:rPr lang="fr-FR"/>
            <a:t>Améliorez le dépannage</a:t>
          </a:r>
        </a:p>
      </dgm:t>
    </dgm:pt>
    <dgm:pt modelId="{8323CBC8-0082-4138-B0BC-972EBC76810F}" type="parTrans" cxnId="{33EF0340-2020-4D13-9B42-56DC8D9F1941}">
      <dgm:prSet/>
      <dgm:spPr/>
      <dgm:t>
        <a:bodyPr/>
        <a:lstStyle/>
        <a:p>
          <a:endParaRPr lang="en-US"/>
        </a:p>
      </dgm:t>
    </dgm:pt>
    <dgm:pt modelId="{30D1D05B-A1B9-4167-A129-7D60E174A518}" type="sibTrans" cxnId="{33EF0340-2020-4D13-9B42-56DC8D9F1941}">
      <dgm:prSet/>
      <dgm:spPr/>
      <dgm:t>
        <a:bodyPr/>
        <a:lstStyle/>
        <a:p>
          <a:endParaRPr lang="en-US"/>
        </a:p>
      </dgm:t>
    </dgm:pt>
    <dgm:pt modelId="{F70C9EA6-7BF6-457A-96C4-8332EDF48EC3}">
      <dgm:prSet phldrT="[Text]"/>
      <dgm:spPr/>
      <dgm:t>
        <a:bodyPr/>
        <a:lstStyle/>
        <a:p>
          <a:r>
            <a:rPr lang="fr-FR" dirty="0"/>
            <a:t>Synchronisation et requêtes SQL</a:t>
          </a:r>
        </a:p>
      </dgm:t>
    </dgm:pt>
    <dgm:pt modelId="{8692D514-C0ED-44D8-947D-95FDEC631A3D}" type="parTrans" cxnId="{A104BA93-FBFE-4D0E-8946-B32F28F0029E}">
      <dgm:prSet/>
      <dgm:spPr/>
      <dgm:t>
        <a:bodyPr/>
        <a:lstStyle/>
        <a:p>
          <a:endParaRPr lang="en-US"/>
        </a:p>
      </dgm:t>
    </dgm:pt>
    <dgm:pt modelId="{84307F54-DDFA-4FB6-93A9-46D8E7C4861C}" type="sibTrans" cxnId="{A104BA93-FBFE-4D0E-8946-B32F28F0029E}">
      <dgm:prSet/>
      <dgm:spPr/>
      <dgm:t>
        <a:bodyPr/>
        <a:lstStyle/>
        <a:p>
          <a:endParaRPr lang="en-US"/>
        </a:p>
      </dgm:t>
    </dgm:pt>
    <dgm:pt modelId="{FD9DBEC7-5EC6-4468-A1C3-F1A4F8DC2C36}">
      <dgm:prSet phldrT="[Text]"/>
      <dgm:spPr/>
      <dgm:t>
        <a:bodyPr/>
        <a:lstStyle/>
        <a:p>
          <a:r>
            <a:rPr lang="fr-FR" dirty="0"/>
            <a:t>Synchronisez les données avec les serveurs système pour un stockage </a:t>
          </a:r>
          <a:br>
            <a:rPr lang="fr-FR" dirty="0"/>
          </a:br>
          <a:r>
            <a:rPr lang="fr-FR" dirty="0"/>
            <a:t>à long terme</a:t>
          </a:r>
        </a:p>
      </dgm:t>
    </dgm:pt>
    <dgm:pt modelId="{D95B0771-9127-42F6-B261-5B81B3C56BEB}" type="parTrans" cxnId="{0A976678-0A87-48C5-BC6A-933CE7171023}">
      <dgm:prSet/>
      <dgm:spPr/>
      <dgm:t>
        <a:bodyPr/>
        <a:lstStyle/>
        <a:p>
          <a:endParaRPr lang="en-US"/>
        </a:p>
      </dgm:t>
    </dgm:pt>
    <dgm:pt modelId="{C33C62E5-16E3-4F17-85F4-7F002F6AC590}" type="sibTrans" cxnId="{0A976678-0A87-48C5-BC6A-933CE7171023}">
      <dgm:prSet/>
      <dgm:spPr/>
      <dgm:t>
        <a:bodyPr/>
        <a:lstStyle/>
        <a:p>
          <a:endParaRPr lang="en-US"/>
        </a:p>
      </dgm:t>
    </dgm:pt>
    <dgm:pt modelId="{7B25B795-BDCF-48F9-8754-51B7E6CE2E71}">
      <dgm:prSet phldrT="[Text]"/>
      <dgm:spPr/>
      <dgm:t>
        <a:bodyPr/>
        <a:lstStyle/>
        <a:p>
          <a:r>
            <a:rPr lang="fr-FR"/>
            <a:t>Simplifiez la gestion des lots et des recettes pour garantir une qualité reproductible</a:t>
          </a:r>
        </a:p>
      </dgm:t>
    </dgm:pt>
    <dgm:pt modelId="{220E45B3-70C5-404C-93A4-4377DB2A59E4}" type="parTrans" cxnId="{72527659-414D-4247-B565-F9D200BF3E09}">
      <dgm:prSet/>
      <dgm:spPr/>
      <dgm:t>
        <a:bodyPr/>
        <a:lstStyle/>
        <a:p>
          <a:endParaRPr lang="en-US"/>
        </a:p>
      </dgm:t>
    </dgm:pt>
    <dgm:pt modelId="{203D9CB2-D77C-4953-B9A9-940D4A5EE574}" type="sibTrans" cxnId="{72527659-414D-4247-B565-F9D200BF3E09}">
      <dgm:prSet/>
      <dgm:spPr/>
      <dgm:t>
        <a:bodyPr/>
        <a:lstStyle/>
        <a:p>
          <a:endParaRPr lang="en-US"/>
        </a:p>
      </dgm:t>
    </dgm:pt>
    <dgm:pt modelId="{C30F1BAF-A992-49E2-9720-29B7BC0C957C}">
      <dgm:prSet phldrT="[Text]"/>
      <dgm:spPr/>
      <dgm:t>
        <a:bodyPr/>
        <a:lstStyle/>
        <a:p>
          <a:r>
            <a:rPr lang="fr-FR" dirty="0"/>
            <a:t>Visualisez les courbes en temps réel</a:t>
          </a:r>
        </a:p>
      </dgm:t>
    </dgm:pt>
    <dgm:pt modelId="{45C3D1C2-526A-42A2-B20C-ECAA8442D347}" type="sibTrans" cxnId="{6DF73713-9B1E-49FD-A295-ED924945D056}">
      <dgm:prSet/>
      <dgm:spPr/>
      <dgm:t>
        <a:bodyPr/>
        <a:lstStyle/>
        <a:p>
          <a:endParaRPr lang="en-US"/>
        </a:p>
      </dgm:t>
    </dgm:pt>
    <dgm:pt modelId="{36103D95-29BA-4371-890C-4FC234095E66}" type="parTrans" cxnId="{6DF73713-9B1E-49FD-A295-ED924945D056}">
      <dgm:prSet/>
      <dgm:spPr/>
      <dgm:t>
        <a:bodyPr/>
        <a:lstStyle/>
        <a:p>
          <a:endParaRPr lang="en-US"/>
        </a:p>
      </dgm:t>
    </dgm:pt>
    <dgm:pt modelId="{76EEC447-0CCA-41AC-8333-3A39E2D12D44}">
      <dgm:prSet phldrT="[Text]"/>
      <dgm:spPr/>
      <dgm:t>
        <a:bodyPr/>
        <a:lstStyle/>
        <a:p>
          <a:r>
            <a:rPr lang="fr-FR"/>
            <a:t>Conformez-vous aux exigences réglementaires avec la signature cryptographique</a:t>
          </a:r>
        </a:p>
      </dgm:t>
    </dgm:pt>
    <dgm:pt modelId="{AF36DAA5-A31E-4AD9-81A9-114F77F6C880}" type="parTrans" cxnId="{F9BB6220-2EDA-4826-8CCB-BE6C208DAF50}">
      <dgm:prSet/>
      <dgm:spPr/>
      <dgm:t>
        <a:bodyPr/>
        <a:lstStyle/>
        <a:p>
          <a:endParaRPr lang="en-US"/>
        </a:p>
      </dgm:t>
    </dgm:pt>
    <dgm:pt modelId="{535D4B02-822D-45C4-B58F-36D71507B274}" type="sibTrans" cxnId="{F9BB6220-2EDA-4826-8CCB-BE6C208DAF50}">
      <dgm:prSet/>
      <dgm:spPr/>
      <dgm:t>
        <a:bodyPr/>
        <a:lstStyle/>
        <a:p>
          <a:endParaRPr lang="en-US"/>
        </a:p>
      </dgm:t>
    </dgm:pt>
    <dgm:pt modelId="{A51A32F2-0DA0-461E-932A-B0AD8F888022}">
      <dgm:prSet phldrT="[Text]"/>
      <dgm:spPr/>
      <dgm:t>
        <a:bodyPr/>
        <a:lstStyle/>
        <a:p>
          <a:r>
            <a:rPr lang="fr-FR"/>
            <a:t>Connectivité cloud</a:t>
          </a:r>
        </a:p>
      </dgm:t>
    </dgm:pt>
    <dgm:pt modelId="{A5988062-B1C1-4560-932D-92042DF8E881}" type="parTrans" cxnId="{02278F02-6D3A-4B27-98FA-024E346597EC}">
      <dgm:prSet/>
      <dgm:spPr/>
      <dgm:t>
        <a:bodyPr/>
        <a:lstStyle/>
        <a:p>
          <a:endParaRPr lang="en-US"/>
        </a:p>
      </dgm:t>
    </dgm:pt>
    <dgm:pt modelId="{2D895BC4-1A79-4C02-B8C7-645E96183445}" type="sibTrans" cxnId="{02278F02-6D3A-4B27-98FA-024E346597EC}">
      <dgm:prSet/>
      <dgm:spPr/>
      <dgm:t>
        <a:bodyPr/>
        <a:lstStyle/>
        <a:p>
          <a:endParaRPr lang="en-US"/>
        </a:p>
      </dgm:t>
    </dgm:pt>
    <dgm:pt modelId="{2FCFB624-F16D-4E41-B41F-50C3540B3FF2}">
      <dgm:prSet phldrT="[Text]"/>
      <dgm:spPr/>
      <dgm:t>
        <a:bodyPr/>
        <a:lstStyle/>
        <a:p>
          <a:r>
            <a:rPr lang="fr-FR" dirty="0"/>
            <a:t>Déploiements en local ou publics</a:t>
          </a:r>
        </a:p>
      </dgm:t>
    </dgm:pt>
    <dgm:pt modelId="{25E9B9A5-F8AF-4F9F-9BFC-A5072DF79B99}" type="parTrans" cxnId="{987DFA2E-D934-4DDE-BAB0-709B82FC85AF}">
      <dgm:prSet/>
      <dgm:spPr/>
      <dgm:t>
        <a:bodyPr/>
        <a:lstStyle/>
        <a:p>
          <a:endParaRPr lang="en-US"/>
        </a:p>
      </dgm:t>
    </dgm:pt>
    <dgm:pt modelId="{B96111E0-2387-423F-860C-59C1AE81A8D1}" type="sibTrans" cxnId="{987DFA2E-D934-4DDE-BAB0-709B82FC85AF}">
      <dgm:prSet/>
      <dgm:spPr/>
      <dgm:t>
        <a:bodyPr/>
        <a:lstStyle/>
        <a:p>
          <a:endParaRPr lang="en-US"/>
        </a:p>
      </dgm:t>
    </dgm:pt>
    <dgm:pt modelId="{0B25D1D9-06B6-4475-96D7-294E4640DAB1}">
      <dgm:prSet phldrT="[Text]"/>
      <dgm:spPr/>
      <dgm:t>
        <a:bodyPr/>
        <a:lstStyle/>
        <a:p>
          <a:r>
            <a:rPr lang="fr-FR" dirty="0"/>
            <a:t>Traitement multi-cloud et hybride local/cloud</a:t>
          </a:r>
        </a:p>
      </dgm:t>
    </dgm:pt>
    <dgm:pt modelId="{9C10A073-7C87-4855-841F-A9770EBAB75E}" type="parTrans" cxnId="{3EA14E07-7C7D-47DA-BB3B-AAB7DF3E41C3}">
      <dgm:prSet/>
      <dgm:spPr/>
      <dgm:t>
        <a:bodyPr/>
        <a:lstStyle/>
        <a:p>
          <a:endParaRPr lang="en-US"/>
        </a:p>
      </dgm:t>
    </dgm:pt>
    <dgm:pt modelId="{D650CB8E-906C-4098-838C-4FA82687B8A2}" type="sibTrans" cxnId="{3EA14E07-7C7D-47DA-BB3B-AAB7DF3E41C3}">
      <dgm:prSet/>
      <dgm:spPr/>
      <dgm:t>
        <a:bodyPr/>
        <a:lstStyle/>
        <a:p>
          <a:endParaRPr lang="en-US"/>
        </a:p>
      </dgm:t>
    </dgm:pt>
    <dgm:pt modelId="{7320165E-495E-405E-86BE-3277CC4D2F2D}" type="pres">
      <dgm:prSet presAssocID="{EC0E4BB3-95D0-45A3-AEA9-F79576C3E8B4}" presName="Name0" presStyleCnt="0">
        <dgm:presLayoutVars>
          <dgm:dir/>
          <dgm:resizeHandles val="exact"/>
        </dgm:presLayoutVars>
      </dgm:prSet>
      <dgm:spPr/>
    </dgm:pt>
    <dgm:pt modelId="{22D90DE9-52DD-4259-983E-4E0B58488DBC}" type="pres">
      <dgm:prSet presAssocID="{EC0E4BB3-95D0-45A3-AEA9-F79576C3E8B4}" presName="fgShape" presStyleLbl="fgShp" presStyleIdx="0" presStyleCnt="1"/>
      <dgm:spPr/>
    </dgm:pt>
    <dgm:pt modelId="{E527BD75-2695-4932-9C22-35DBFD5F2CDD}" type="pres">
      <dgm:prSet presAssocID="{EC0E4BB3-95D0-45A3-AEA9-F79576C3E8B4}" presName="linComp" presStyleCnt="0"/>
      <dgm:spPr/>
    </dgm:pt>
    <dgm:pt modelId="{A576009B-6B22-436C-BD32-C06679CFB04B}" type="pres">
      <dgm:prSet presAssocID="{6FE43ED6-D76B-4585-9CB5-77FB9B05A339}" presName="compNode" presStyleCnt="0"/>
      <dgm:spPr/>
    </dgm:pt>
    <dgm:pt modelId="{586371F4-E541-4D66-947C-31F5ADCC9A3F}" type="pres">
      <dgm:prSet presAssocID="{6FE43ED6-D76B-4585-9CB5-77FB9B05A339}" presName="bkgdShape" presStyleLbl="node1" presStyleIdx="0" presStyleCnt="4"/>
      <dgm:spPr/>
    </dgm:pt>
    <dgm:pt modelId="{1ADCF3C5-0806-47B4-B3CD-9EAEEC9E6EB0}" type="pres">
      <dgm:prSet presAssocID="{6FE43ED6-D76B-4585-9CB5-77FB9B05A339}" presName="nodeTx" presStyleLbl="node1" presStyleIdx="0" presStyleCnt="4">
        <dgm:presLayoutVars>
          <dgm:bulletEnabled val="1"/>
        </dgm:presLayoutVars>
      </dgm:prSet>
      <dgm:spPr/>
    </dgm:pt>
    <dgm:pt modelId="{985664B1-781F-45B8-BB02-A35C4A595F52}" type="pres">
      <dgm:prSet presAssocID="{6FE43ED6-D76B-4585-9CB5-77FB9B05A339}" presName="invisiNode" presStyleLbl="node1" presStyleIdx="0" presStyleCnt="4"/>
      <dgm:spPr/>
    </dgm:pt>
    <dgm:pt modelId="{09012C9F-F56E-4944-BF80-794F031F5C01}" type="pres">
      <dgm:prSet presAssocID="{6FE43ED6-D76B-4585-9CB5-77FB9B05A339}" presName="imagNode" presStyleLbl="fgImgPlac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dgm:spPr>
    </dgm:pt>
    <dgm:pt modelId="{FE348A9D-BC78-446C-942D-45496186A5B8}" type="pres">
      <dgm:prSet presAssocID="{198D6226-839A-4F44-89F3-18DC18122702}" presName="sibTrans" presStyleLbl="sibTrans2D1" presStyleIdx="0" presStyleCnt="0"/>
      <dgm:spPr/>
    </dgm:pt>
    <dgm:pt modelId="{C3682FE8-8839-45A7-96E6-690C2FD68FF0}" type="pres">
      <dgm:prSet presAssocID="{70829BD3-1F62-4074-BC19-0AD55689F312}" presName="compNode" presStyleCnt="0"/>
      <dgm:spPr/>
    </dgm:pt>
    <dgm:pt modelId="{A82BD31C-FFF2-43AF-9097-7D49EDFD2F14}" type="pres">
      <dgm:prSet presAssocID="{70829BD3-1F62-4074-BC19-0AD55689F312}" presName="bkgdShape" presStyleLbl="node1" presStyleIdx="1" presStyleCnt="4"/>
      <dgm:spPr/>
    </dgm:pt>
    <dgm:pt modelId="{EC931D36-9947-4D9B-BE6C-6F6047057F27}" type="pres">
      <dgm:prSet presAssocID="{70829BD3-1F62-4074-BC19-0AD55689F312}" presName="nodeTx" presStyleLbl="node1" presStyleIdx="1" presStyleCnt="4">
        <dgm:presLayoutVars>
          <dgm:bulletEnabled val="1"/>
        </dgm:presLayoutVars>
      </dgm:prSet>
      <dgm:spPr/>
    </dgm:pt>
    <dgm:pt modelId="{D48C5D33-47F9-42C7-A2EB-3F53F557D41E}" type="pres">
      <dgm:prSet presAssocID="{70829BD3-1F62-4074-BC19-0AD55689F312}" presName="invisiNode" presStyleLbl="node1" presStyleIdx="1" presStyleCnt="4"/>
      <dgm:spPr/>
    </dgm:pt>
    <dgm:pt modelId="{3C569CD9-D407-4D46-A08C-FEC77D963E24}" type="pres">
      <dgm:prSet presAssocID="{70829BD3-1F62-4074-BC19-0AD55689F312}" presName="imagNode" presStyleLbl="fgImgPlace1" presStyleIdx="1" presStyleCnt="4"/>
      <dgm:spPr>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dgm:spPr>
    </dgm:pt>
    <dgm:pt modelId="{EC7615B3-3BF0-4F1A-9ECC-F35F715DFD70}" type="pres">
      <dgm:prSet presAssocID="{227D1BA0-439F-4BD1-BE8F-B4FF2715A59E}" presName="sibTrans" presStyleLbl="sibTrans2D1" presStyleIdx="0" presStyleCnt="0"/>
      <dgm:spPr/>
    </dgm:pt>
    <dgm:pt modelId="{2AD13B96-8DBB-44E3-9565-F6B607D7AD3F}" type="pres">
      <dgm:prSet presAssocID="{F70C9EA6-7BF6-457A-96C4-8332EDF48EC3}" presName="compNode" presStyleCnt="0"/>
      <dgm:spPr/>
    </dgm:pt>
    <dgm:pt modelId="{BF941B46-A78C-4E5F-93A8-4182F2BFC6EC}" type="pres">
      <dgm:prSet presAssocID="{F70C9EA6-7BF6-457A-96C4-8332EDF48EC3}" presName="bkgdShape" presStyleLbl="node1" presStyleIdx="2" presStyleCnt="4"/>
      <dgm:spPr/>
    </dgm:pt>
    <dgm:pt modelId="{D9860AA0-7903-42A2-B7BF-4D53E9E05DFD}" type="pres">
      <dgm:prSet presAssocID="{F70C9EA6-7BF6-457A-96C4-8332EDF48EC3}" presName="nodeTx" presStyleLbl="node1" presStyleIdx="2" presStyleCnt="4">
        <dgm:presLayoutVars>
          <dgm:bulletEnabled val="1"/>
        </dgm:presLayoutVars>
      </dgm:prSet>
      <dgm:spPr/>
    </dgm:pt>
    <dgm:pt modelId="{FE0353EE-215F-4889-9E19-DE9AD49900E6}" type="pres">
      <dgm:prSet presAssocID="{F70C9EA6-7BF6-457A-96C4-8332EDF48EC3}" presName="invisiNode" presStyleLbl="node1" presStyleIdx="2" presStyleCnt="4"/>
      <dgm:spPr/>
    </dgm:pt>
    <dgm:pt modelId="{6C4F7CFC-AFEB-4F05-8636-4F09C25E7D25}" type="pres">
      <dgm:prSet presAssocID="{F70C9EA6-7BF6-457A-96C4-8332EDF48EC3}" presName="imagNode" presStyleLbl="fgImgPlace1" presStyleIdx="2" presStyleCnt="4"/>
      <dgm:spPr>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dgm:spPr>
    </dgm:pt>
    <dgm:pt modelId="{71BE1C52-B9BF-476A-84B0-964F49B7F9A3}" type="pres">
      <dgm:prSet presAssocID="{84307F54-DDFA-4FB6-93A9-46D8E7C4861C}" presName="sibTrans" presStyleLbl="sibTrans2D1" presStyleIdx="0" presStyleCnt="0"/>
      <dgm:spPr/>
    </dgm:pt>
    <dgm:pt modelId="{9A3F74AB-7A41-4A68-B8D1-72622CAD4A65}" type="pres">
      <dgm:prSet presAssocID="{A51A32F2-0DA0-461E-932A-B0AD8F888022}" presName="compNode" presStyleCnt="0"/>
      <dgm:spPr/>
    </dgm:pt>
    <dgm:pt modelId="{5BB86F02-9C3E-4B4A-B247-A1B47E5CB277}" type="pres">
      <dgm:prSet presAssocID="{A51A32F2-0DA0-461E-932A-B0AD8F888022}" presName="bkgdShape" presStyleLbl="node1" presStyleIdx="3" presStyleCnt="4"/>
      <dgm:spPr/>
    </dgm:pt>
    <dgm:pt modelId="{B2885D1B-CF70-4D54-99BB-2216BDAF69DA}" type="pres">
      <dgm:prSet presAssocID="{A51A32F2-0DA0-461E-932A-B0AD8F888022}" presName="nodeTx" presStyleLbl="node1" presStyleIdx="3" presStyleCnt="4">
        <dgm:presLayoutVars>
          <dgm:bulletEnabled val="1"/>
        </dgm:presLayoutVars>
      </dgm:prSet>
      <dgm:spPr/>
    </dgm:pt>
    <dgm:pt modelId="{E5C67646-B08D-40A6-BBD8-4D3D131F5ED2}" type="pres">
      <dgm:prSet presAssocID="{A51A32F2-0DA0-461E-932A-B0AD8F888022}" presName="invisiNode" presStyleLbl="node1" presStyleIdx="3" presStyleCnt="4"/>
      <dgm:spPr/>
    </dgm:pt>
    <dgm:pt modelId="{671D2786-56CF-42C1-8FBD-4FF61C801F72}" type="pres">
      <dgm:prSet presAssocID="{A51A32F2-0DA0-461E-932A-B0AD8F888022}" presName="imagNode" presStyleLbl="fgImgPlace1" presStyleIdx="3" presStyleCnt="4"/>
      <dgm:spPr>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dgm:spPr>
    </dgm:pt>
  </dgm:ptLst>
  <dgm:cxnLst>
    <dgm:cxn modelId="{02278F02-6D3A-4B27-98FA-024E346597EC}" srcId="{EC0E4BB3-95D0-45A3-AEA9-F79576C3E8B4}" destId="{A51A32F2-0DA0-461E-932A-B0AD8F888022}" srcOrd="3" destOrd="0" parTransId="{A5988062-B1C1-4560-932D-92042DF8E881}" sibTransId="{2D895BC4-1A79-4C02-B8C7-645E96183445}"/>
    <dgm:cxn modelId="{88413803-2269-44EF-8F30-F4134128A4A0}" type="presOf" srcId="{962993B9-3DA5-4271-9F32-038934E2810D}" destId="{A82BD31C-FFF2-43AF-9097-7D49EDFD2F14}" srcOrd="0" destOrd="3" presId="urn:microsoft.com/office/officeart/2005/8/layout/hList7"/>
    <dgm:cxn modelId="{3EA14E07-7C7D-47DA-BB3B-AAB7DF3E41C3}" srcId="{A51A32F2-0DA0-461E-932A-B0AD8F888022}" destId="{0B25D1D9-06B6-4475-96D7-294E4640DAB1}" srcOrd="1" destOrd="0" parTransId="{9C10A073-7C87-4855-841F-A9770EBAB75E}" sibTransId="{D650CB8E-906C-4098-838C-4FA82687B8A2}"/>
    <dgm:cxn modelId="{6DF73713-9B1E-49FD-A295-ED924945D056}" srcId="{6FE43ED6-D76B-4585-9CB5-77FB9B05A339}" destId="{C30F1BAF-A992-49E2-9720-29B7BC0C957C}" srcOrd="1" destOrd="0" parTransId="{36103D95-29BA-4371-890C-4FC234095E66}" sibTransId="{45C3D1C2-526A-42A2-B20C-ECAA8442D347}"/>
    <dgm:cxn modelId="{FB42811A-F293-48D5-A75B-E4DED11F0E86}" type="presOf" srcId="{70829BD3-1F62-4074-BC19-0AD55689F312}" destId="{A82BD31C-FFF2-43AF-9097-7D49EDFD2F14}" srcOrd="0" destOrd="0" presId="urn:microsoft.com/office/officeart/2005/8/layout/hList7"/>
    <dgm:cxn modelId="{E55AE21D-2F69-4A4E-93B0-12837A2AB160}" type="presOf" srcId="{0B25D1D9-06B6-4475-96D7-294E4640DAB1}" destId="{5BB86F02-9C3E-4B4A-B247-A1B47E5CB277}" srcOrd="0" destOrd="2" presId="urn:microsoft.com/office/officeart/2005/8/layout/hList7"/>
    <dgm:cxn modelId="{F9BB6220-2EDA-4826-8CCB-BE6C208DAF50}" srcId="{70829BD3-1F62-4074-BC19-0AD55689F312}" destId="{76EEC447-0CCA-41AC-8333-3A39E2D12D44}" srcOrd="1" destOrd="0" parTransId="{AF36DAA5-A31E-4AD9-81A9-114F77F6C880}" sibTransId="{535D4B02-822D-45C4-B58F-36D71507B274}"/>
    <dgm:cxn modelId="{3FA4DE2B-3D72-4A37-9F8D-EAC1A075D14E}" type="presOf" srcId="{6FE43ED6-D76B-4585-9CB5-77FB9B05A339}" destId="{1ADCF3C5-0806-47B4-B3CD-9EAEEC9E6EB0}" srcOrd="1" destOrd="0" presId="urn:microsoft.com/office/officeart/2005/8/layout/hList7"/>
    <dgm:cxn modelId="{19D00B2D-4420-4771-90B4-0D8F6B278F75}" type="presOf" srcId="{A51A32F2-0DA0-461E-932A-B0AD8F888022}" destId="{B2885D1B-CF70-4D54-99BB-2216BDAF69DA}" srcOrd="1" destOrd="0" presId="urn:microsoft.com/office/officeart/2005/8/layout/hList7"/>
    <dgm:cxn modelId="{E4F3652E-54AC-4FE8-B193-A9D7D3D0CFAD}" type="presOf" srcId="{C30F1BAF-A992-49E2-9720-29B7BC0C957C}" destId="{1ADCF3C5-0806-47B4-B3CD-9EAEEC9E6EB0}" srcOrd="1" destOrd="2" presId="urn:microsoft.com/office/officeart/2005/8/layout/hList7"/>
    <dgm:cxn modelId="{987DFA2E-D934-4DDE-BAB0-709B82FC85AF}" srcId="{A51A32F2-0DA0-461E-932A-B0AD8F888022}" destId="{2FCFB624-F16D-4E41-B41F-50C3540B3FF2}" srcOrd="0" destOrd="0" parTransId="{25E9B9A5-F8AF-4F9F-9BFC-A5072DF79B99}" sibTransId="{B96111E0-2387-423F-860C-59C1AE81A8D1}"/>
    <dgm:cxn modelId="{4C2DF03C-95C4-4F7D-9056-115129EB984C}" type="presOf" srcId="{76EEC447-0CCA-41AC-8333-3A39E2D12D44}" destId="{A82BD31C-FFF2-43AF-9097-7D49EDFD2F14}" srcOrd="0" destOrd="2" presId="urn:microsoft.com/office/officeart/2005/8/layout/hList7"/>
    <dgm:cxn modelId="{33EF0340-2020-4D13-9B42-56DC8D9F1941}" srcId="{70829BD3-1F62-4074-BC19-0AD55689F312}" destId="{962993B9-3DA5-4271-9F32-038934E2810D}" srcOrd="2" destOrd="0" parTransId="{8323CBC8-0082-4138-B0BC-972EBC76810F}" sibTransId="{30D1D05B-A1B9-4167-A129-7D60E174A518}"/>
    <dgm:cxn modelId="{7121405B-383E-4DC8-9029-FD2A91E9CFFE}" type="presOf" srcId="{A51A32F2-0DA0-461E-932A-B0AD8F888022}" destId="{5BB86F02-9C3E-4B4A-B247-A1B47E5CB277}" srcOrd="0" destOrd="0" presId="urn:microsoft.com/office/officeart/2005/8/layout/hList7"/>
    <dgm:cxn modelId="{B5EA7765-4F35-46B0-90A4-01F555FAFB14}" type="presOf" srcId="{014B078D-58E7-440E-BD4A-FE402C7D074D}" destId="{1ADCF3C5-0806-47B4-B3CD-9EAEEC9E6EB0}" srcOrd="1" destOrd="1" presId="urn:microsoft.com/office/officeart/2005/8/layout/hList7"/>
    <dgm:cxn modelId="{7375BB66-7F26-4AB1-912C-7AE6A7B7ACE7}" type="presOf" srcId="{C30F1BAF-A992-49E2-9720-29B7BC0C957C}" destId="{586371F4-E541-4D66-947C-31F5ADCC9A3F}" srcOrd="0" destOrd="2" presId="urn:microsoft.com/office/officeart/2005/8/layout/hList7"/>
    <dgm:cxn modelId="{7E59A749-ECBC-4168-A61C-5F3BFFB559C0}" type="presOf" srcId="{76EEC447-0CCA-41AC-8333-3A39E2D12D44}" destId="{EC931D36-9947-4D9B-BE6C-6F6047057F27}" srcOrd="1" destOrd="2" presId="urn:microsoft.com/office/officeart/2005/8/layout/hList7"/>
    <dgm:cxn modelId="{57898972-E504-4655-BCCA-4CAB62C78B3F}" type="presOf" srcId="{FD9DBEC7-5EC6-4468-A1C3-F1A4F8DC2C36}" destId="{D9860AA0-7903-42A2-B7BF-4D53E9E05DFD}" srcOrd="1" destOrd="1" presId="urn:microsoft.com/office/officeart/2005/8/layout/hList7"/>
    <dgm:cxn modelId="{4BE43654-883F-4C65-9E1D-4A81BEA084EE}" srcId="{EC0E4BB3-95D0-45A3-AEA9-F79576C3E8B4}" destId="{70829BD3-1F62-4074-BC19-0AD55689F312}" srcOrd="1" destOrd="0" parTransId="{DDD4423D-3615-4776-917C-86840E53EC01}" sibTransId="{227D1BA0-439F-4BD1-BE8F-B4FF2715A59E}"/>
    <dgm:cxn modelId="{0A976678-0A87-48C5-BC6A-933CE7171023}" srcId="{F70C9EA6-7BF6-457A-96C4-8332EDF48EC3}" destId="{FD9DBEC7-5EC6-4468-A1C3-F1A4F8DC2C36}" srcOrd="0" destOrd="0" parTransId="{D95B0771-9127-42F6-B261-5B81B3C56BEB}" sibTransId="{C33C62E5-16E3-4F17-85F4-7F002F6AC590}"/>
    <dgm:cxn modelId="{72527659-414D-4247-B565-F9D200BF3E09}" srcId="{F70C9EA6-7BF6-457A-96C4-8332EDF48EC3}" destId="{7B25B795-BDCF-48F9-8754-51B7E6CE2E71}" srcOrd="1" destOrd="0" parTransId="{220E45B3-70C5-404C-93A4-4377DB2A59E4}" sibTransId="{203D9CB2-D77C-4953-B9A9-940D4A5EE574}"/>
    <dgm:cxn modelId="{0BAB5E85-8E4F-4E3A-9209-2872A51AFFE2}" type="presOf" srcId="{962993B9-3DA5-4271-9F32-038934E2810D}" destId="{EC931D36-9947-4D9B-BE6C-6F6047057F27}" srcOrd="1" destOrd="3" presId="urn:microsoft.com/office/officeart/2005/8/layout/hList7"/>
    <dgm:cxn modelId="{7877CC86-4B2C-4B08-B8ED-4EEA55AA241C}" type="presOf" srcId="{A49F43FD-F018-45AB-8C4E-A203F3028978}" destId="{A82BD31C-FFF2-43AF-9097-7D49EDFD2F14}" srcOrd="0" destOrd="1" presId="urn:microsoft.com/office/officeart/2005/8/layout/hList7"/>
    <dgm:cxn modelId="{74F2B890-025D-4EB2-9386-815996DE2D74}" type="presOf" srcId="{FD9DBEC7-5EC6-4468-A1C3-F1A4F8DC2C36}" destId="{BF941B46-A78C-4E5F-93A8-4182F2BFC6EC}" srcOrd="0" destOrd="1" presId="urn:microsoft.com/office/officeart/2005/8/layout/hList7"/>
    <dgm:cxn modelId="{A104BA93-FBFE-4D0E-8946-B32F28F0029E}" srcId="{EC0E4BB3-95D0-45A3-AEA9-F79576C3E8B4}" destId="{F70C9EA6-7BF6-457A-96C4-8332EDF48EC3}" srcOrd="2" destOrd="0" parTransId="{8692D514-C0ED-44D8-947D-95FDEC631A3D}" sibTransId="{84307F54-DDFA-4FB6-93A9-46D8E7C4861C}"/>
    <dgm:cxn modelId="{16C84FA1-634B-4B0B-98AE-2ED21FE5A491}" type="presOf" srcId="{6FE43ED6-D76B-4585-9CB5-77FB9B05A339}" destId="{586371F4-E541-4D66-947C-31F5ADCC9A3F}" srcOrd="0" destOrd="0" presId="urn:microsoft.com/office/officeart/2005/8/layout/hList7"/>
    <dgm:cxn modelId="{1BA7F4A6-B166-49CB-AAC8-3E0C2805CB99}" type="presOf" srcId="{7B25B795-BDCF-48F9-8754-51B7E6CE2E71}" destId="{BF941B46-A78C-4E5F-93A8-4182F2BFC6EC}" srcOrd="0" destOrd="2" presId="urn:microsoft.com/office/officeart/2005/8/layout/hList7"/>
    <dgm:cxn modelId="{86C99BA7-3A18-46F6-876D-2485A0963E70}" type="presOf" srcId="{2FCFB624-F16D-4E41-B41F-50C3540B3FF2}" destId="{B2885D1B-CF70-4D54-99BB-2216BDAF69DA}" srcOrd="1" destOrd="1" presId="urn:microsoft.com/office/officeart/2005/8/layout/hList7"/>
    <dgm:cxn modelId="{BED26EA8-B3B0-4538-B857-1149FDAE5731}" type="presOf" srcId="{198D6226-839A-4F44-89F3-18DC18122702}" destId="{FE348A9D-BC78-446C-942D-45496186A5B8}" srcOrd="0" destOrd="0" presId="urn:microsoft.com/office/officeart/2005/8/layout/hList7"/>
    <dgm:cxn modelId="{7E71ADA9-34CB-4B7D-8AE3-615AB47D5B95}" type="presOf" srcId="{F70C9EA6-7BF6-457A-96C4-8332EDF48EC3}" destId="{BF941B46-A78C-4E5F-93A8-4182F2BFC6EC}" srcOrd="0" destOrd="0" presId="urn:microsoft.com/office/officeart/2005/8/layout/hList7"/>
    <dgm:cxn modelId="{9E79B1AF-BA51-49BB-9633-6039FA8175D3}" srcId="{6FE43ED6-D76B-4585-9CB5-77FB9B05A339}" destId="{014B078D-58E7-440E-BD4A-FE402C7D074D}" srcOrd="0" destOrd="0" parTransId="{7348FA2F-383F-48C2-9287-948FD1B389A9}" sibTransId="{7F0D104F-4DD6-411B-B5CC-DC4A5BFC596E}"/>
    <dgm:cxn modelId="{FEF287B3-A395-49D8-9E39-6EB3E5939FBF}" type="presOf" srcId="{F70C9EA6-7BF6-457A-96C4-8332EDF48EC3}" destId="{D9860AA0-7903-42A2-B7BF-4D53E9E05DFD}" srcOrd="1" destOrd="0" presId="urn:microsoft.com/office/officeart/2005/8/layout/hList7"/>
    <dgm:cxn modelId="{B84C43B9-342A-4351-9FBF-E04B46F971A9}" type="presOf" srcId="{84307F54-DDFA-4FB6-93A9-46D8E7C4861C}" destId="{71BE1C52-B9BF-476A-84B0-964F49B7F9A3}" srcOrd="0" destOrd="0" presId="urn:microsoft.com/office/officeart/2005/8/layout/hList7"/>
    <dgm:cxn modelId="{A567E7C6-276E-4E92-B618-E26E65C6A5A5}" srcId="{70829BD3-1F62-4074-BC19-0AD55689F312}" destId="{A49F43FD-F018-45AB-8C4E-A203F3028978}" srcOrd="0" destOrd="0" parTransId="{68A23CEC-E9F5-4666-A482-35DF3446D18E}" sibTransId="{99A87547-C1ED-4694-8793-9B47B6C7E2A6}"/>
    <dgm:cxn modelId="{B78A3FC7-B3E1-4BE7-9151-A235D4692C2C}" type="presOf" srcId="{014B078D-58E7-440E-BD4A-FE402C7D074D}" destId="{586371F4-E541-4D66-947C-31F5ADCC9A3F}" srcOrd="0" destOrd="1" presId="urn:microsoft.com/office/officeart/2005/8/layout/hList7"/>
    <dgm:cxn modelId="{17AEFBD6-8FB6-4B61-8B5B-2508461545E7}" type="presOf" srcId="{2FCFB624-F16D-4E41-B41F-50C3540B3FF2}" destId="{5BB86F02-9C3E-4B4A-B247-A1B47E5CB277}" srcOrd="0" destOrd="1" presId="urn:microsoft.com/office/officeart/2005/8/layout/hList7"/>
    <dgm:cxn modelId="{E8D1A5DC-EE31-44C6-93E8-3FDEC28BEF5C}" type="presOf" srcId="{70829BD3-1F62-4074-BC19-0AD55689F312}" destId="{EC931D36-9947-4D9B-BE6C-6F6047057F27}" srcOrd="1" destOrd="0" presId="urn:microsoft.com/office/officeart/2005/8/layout/hList7"/>
    <dgm:cxn modelId="{65AF68DE-3A66-435A-9A33-DC6B6C52B312}" type="presOf" srcId="{EC0E4BB3-95D0-45A3-AEA9-F79576C3E8B4}" destId="{7320165E-495E-405E-86BE-3277CC4D2F2D}" srcOrd="0" destOrd="0" presId="urn:microsoft.com/office/officeart/2005/8/layout/hList7"/>
    <dgm:cxn modelId="{C9518CDF-C9F7-42F4-AD9A-2EB6573E07F6}" type="presOf" srcId="{7B25B795-BDCF-48F9-8754-51B7E6CE2E71}" destId="{D9860AA0-7903-42A2-B7BF-4D53E9E05DFD}" srcOrd="1" destOrd="2" presId="urn:microsoft.com/office/officeart/2005/8/layout/hList7"/>
    <dgm:cxn modelId="{CAF604EB-FC24-433D-82FE-6AC6D7B3BFDE}" type="presOf" srcId="{227D1BA0-439F-4BD1-BE8F-B4FF2715A59E}" destId="{EC7615B3-3BF0-4F1A-9ECC-F35F715DFD70}" srcOrd="0" destOrd="0" presId="urn:microsoft.com/office/officeart/2005/8/layout/hList7"/>
    <dgm:cxn modelId="{D73529F6-E755-442C-9826-DCDEE591B943}" type="presOf" srcId="{0B25D1D9-06B6-4475-96D7-294E4640DAB1}" destId="{B2885D1B-CF70-4D54-99BB-2216BDAF69DA}" srcOrd="1" destOrd="2" presId="urn:microsoft.com/office/officeart/2005/8/layout/hList7"/>
    <dgm:cxn modelId="{B09478FB-1014-4A3E-BED5-A4F57740423C}" srcId="{EC0E4BB3-95D0-45A3-AEA9-F79576C3E8B4}" destId="{6FE43ED6-D76B-4585-9CB5-77FB9B05A339}" srcOrd="0" destOrd="0" parTransId="{9549D3AF-D23D-4B4B-837F-BC3E6F59EBEA}" sibTransId="{198D6226-839A-4F44-89F3-18DC18122702}"/>
    <dgm:cxn modelId="{41115FFD-9D35-4F7F-8D90-1D6887321379}" type="presOf" srcId="{A49F43FD-F018-45AB-8C4E-A203F3028978}" destId="{EC931D36-9947-4D9B-BE6C-6F6047057F27}" srcOrd="1" destOrd="1" presId="urn:microsoft.com/office/officeart/2005/8/layout/hList7"/>
    <dgm:cxn modelId="{FB15AB38-7D92-4D25-882C-34CF5B3873D6}" type="presParOf" srcId="{7320165E-495E-405E-86BE-3277CC4D2F2D}" destId="{22D90DE9-52DD-4259-983E-4E0B58488DBC}" srcOrd="0" destOrd="0" presId="urn:microsoft.com/office/officeart/2005/8/layout/hList7"/>
    <dgm:cxn modelId="{6AA859D6-661A-4960-93EF-D643DD178C4F}" type="presParOf" srcId="{7320165E-495E-405E-86BE-3277CC4D2F2D}" destId="{E527BD75-2695-4932-9C22-35DBFD5F2CDD}" srcOrd="1" destOrd="0" presId="urn:microsoft.com/office/officeart/2005/8/layout/hList7"/>
    <dgm:cxn modelId="{A60CB613-A0F2-44F0-9677-C6AEEA6ABB59}" type="presParOf" srcId="{E527BD75-2695-4932-9C22-35DBFD5F2CDD}" destId="{A576009B-6B22-436C-BD32-C06679CFB04B}" srcOrd="0" destOrd="0" presId="urn:microsoft.com/office/officeart/2005/8/layout/hList7"/>
    <dgm:cxn modelId="{528BBF77-B962-4B3B-ADDA-D456B4FD0A79}" type="presParOf" srcId="{A576009B-6B22-436C-BD32-C06679CFB04B}" destId="{586371F4-E541-4D66-947C-31F5ADCC9A3F}" srcOrd="0" destOrd="0" presId="urn:microsoft.com/office/officeart/2005/8/layout/hList7"/>
    <dgm:cxn modelId="{E0DA6D64-3729-4D05-98B1-485FC63D630E}" type="presParOf" srcId="{A576009B-6B22-436C-BD32-C06679CFB04B}" destId="{1ADCF3C5-0806-47B4-B3CD-9EAEEC9E6EB0}" srcOrd="1" destOrd="0" presId="urn:microsoft.com/office/officeart/2005/8/layout/hList7"/>
    <dgm:cxn modelId="{03C293C5-75AE-4175-80AB-F3F58E5AAED2}" type="presParOf" srcId="{A576009B-6B22-436C-BD32-C06679CFB04B}" destId="{985664B1-781F-45B8-BB02-A35C4A595F52}" srcOrd="2" destOrd="0" presId="urn:microsoft.com/office/officeart/2005/8/layout/hList7"/>
    <dgm:cxn modelId="{FB233195-E96E-4E63-A0B9-C1F715993280}" type="presParOf" srcId="{A576009B-6B22-436C-BD32-C06679CFB04B}" destId="{09012C9F-F56E-4944-BF80-794F031F5C01}" srcOrd="3" destOrd="0" presId="urn:microsoft.com/office/officeart/2005/8/layout/hList7"/>
    <dgm:cxn modelId="{567BEF03-A1C9-41FC-A253-3B8F34202123}" type="presParOf" srcId="{E527BD75-2695-4932-9C22-35DBFD5F2CDD}" destId="{FE348A9D-BC78-446C-942D-45496186A5B8}" srcOrd="1" destOrd="0" presId="urn:microsoft.com/office/officeart/2005/8/layout/hList7"/>
    <dgm:cxn modelId="{56C8E033-2185-40C4-8A6D-275EF7C99F41}" type="presParOf" srcId="{E527BD75-2695-4932-9C22-35DBFD5F2CDD}" destId="{C3682FE8-8839-45A7-96E6-690C2FD68FF0}" srcOrd="2" destOrd="0" presId="urn:microsoft.com/office/officeart/2005/8/layout/hList7"/>
    <dgm:cxn modelId="{61CCC117-E853-4EE3-899B-EBED4064B571}" type="presParOf" srcId="{C3682FE8-8839-45A7-96E6-690C2FD68FF0}" destId="{A82BD31C-FFF2-43AF-9097-7D49EDFD2F14}" srcOrd="0" destOrd="0" presId="urn:microsoft.com/office/officeart/2005/8/layout/hList7"/>
    <dgm:cxn modelId="{2EDC1C66-3368-41AF-8E53-2ACDE803D5FA}" type="presParOf" srcId="{C3682FE8-8839-45A7-96E6-690C2FD68FF0}" destId="{EC931D36-9947-4D9B-BE6C-6F6047057F27}" srcOrd="1" destOrd="0" presId="urn:microsoft.com/office/officeart/2005/8/layout/hList7"/>
    <dgm:cxn modelId="{5483551F-7348-41DB-8D19-94ED36356FDA}" type="presParOf" srcId="{C3682FE8-8839-45A7-96E6-690C2FD68FF0}" destId="{D48C5D33-47F9-42C7-A2EB-3F53F557D41E}" srcOrd="2" destOrd="0" presId="urn:microsoft.com/office/officeart/2005/8/layout/hList7"/>
    <dgm:cxn modelId="{EF28398D-C0B8-41C6-9336-576A53792D2B}" type="presParOf" srcId="{C3682FE8-8839-45A7-96E6-690C2FD68FF0}" destId="{3C569CD9-D407-4D46-A08C-FEC77D963E24}" srcOrd="3" destOrd="0" presId="urn:microsoft.com/office/officeart/2005/8/layout/hList7"/>
    <dgm:cxn modelId="{CD31C665-8158-47C6-8951-01B47E28A88D}" type="presParOf" srcId="{E527BD75-2695-4932-9C22-35DBFD5F2CDD}" destId="{EC7615B3-3BF0-4F1A-9ECC-F35F715DFD70}" srcOrd="3" destOrd="0" presId="urn:microsoft.com/office/officeart/2005/8/layout/hList7"/>
    <dgm:cxn modelId="{CD1CDA5F-2F12-4DDA-BF17-6FA202605B82}" type="presParOf" srcId="{E527BD75-2695-4932-9C22-35DBFD5F2CDD}" destId="{2AD13B96-8DBB-44E3-9565-F6B607D7AD3F}" srcOrd="4" destOrd="0" presId="urn:microsoft.com/office/officeart/2005/8/layout/hList7"/>
    <dgm:cxn modelId="{285ACDED-97E3-4771-BDD8-8838FC43FA3C}" type="presParOf" srcId="{2AD13B96-8DBB-44E3-9565-F6B607D7AD3F}" destId="{BF941B46-A78C-4E5F-93A8-4182F2BFC6EC}" srcOrd="0" destOrd="0" presId="urn:microsoft.com/office/officeart/2005/8/layout/hList7"/>
    <dgm:cxn modelId="{B77C6EF7-D0DA-4874-8137-68DCF671F49C}" type="presParOf" srcId="{2AD13B96-8DBB-44E3-9565-F6B607D7AD3F}" destId="{D9860AA0-7903-42A2-B7BF-4D53E9E05DFD}" srcOrd="1" destOrd="0" presId="urn:microsoft.com/office/officeart/2005/8/layout/hList7"/>
    <dgm:cxn modelId="{CEC77B1B-F845-457C-B446-6C26F8ACD7A5}" type="presParOf" srcId="{2AD13B96-8DBB-44E3-9565-F6B607D7AD3F}" destId="{FE0353EE-215F-4889-9E19-DE9AD49900E6}" srcOrd="2" destOrd="0" presId="urn:microsoft.com/office/officeart/2005/8/layout/hList7"/>
    <dgm:cxn modelId="{3BABB5C3-772D-470E-A91B-354F7B43E860}" type="presParOf" srcId="{2AD13B96-8DBB-44E3-9565-F6B607D7AD3F}" destId="{6C4F7CFC-AFEB-4F05-8636-4F09C25E7D25}" srcOrd="3" destOrd="0" presId="urn:microsoft.com/office/officeart/2005/8/layout/hList7"/>
    <dgm:cxn modelId="{5324ECD3-FA33-4E62-BAA4-EBC860A54A94}" type="presParOf" srcId="{E527BD75-2695-4932-9C22-35DBFD5F2CDD}" destId="{71BE1C52-B9BF-476A-84B0-964F49B7F9A3}" srcOrd="5" destOrd="0" presId="urn:microsoft.com/office/officeart/2005/8/layout/hList7"/>
    <dgm:cxn modelId="{D2F21400-E67D-4550-BD0B-9FAD5A336984}" type="presParOf" srcId="{E527BD75-2695-4932-9C22-35DBFD5F2CDD}" destId="{9A3F74AB-7A41-4A68-B8D1-72622CAD4A65}" srcOrd="6" destOrd="0" presId="urn:microsoft.com/office/officeart/2005/8/layout/hList7"/>
    <dgm:cxn modelId="{AEED2541-32AF-45FE-897D-392AF4215343}" type="presParOf" srcId="{9A3F74AB-7A41-4A68-B8D1-72622CAD4A65}" destId="{5BB86F02-9C3E-4B4A-B247-A1B47E5CB277}" srcOrd="0" destOrd="0" presId="urn:microsoft.com/office/officeart/2005/8/layout/hList7"/>
    <dgm:cxn modelId="{D8BAC8A4-9100-4E95-8513-8C3B553F5A2A}" type="presParOf" srcId="{9A3F74AB-7A41-4A68-B8D1-72622CAD4A65}" destId="{B2885D1B-CF70-4D54-99BB-2216BDAF69DA}" srcOrd="1" destOrd="0" presId="urn:microsoft.com/office/officeart/2005/8/layout/hList7"/>
    <dgm:cxn modelId="{2ABD9BAA-79E3-4A62-BDBB-40713C6F9893}" type="presParOf" srcId="{9A3F74AB-7A41-4A68-B8D1-72622CAD4A65}" destId="{E5C67646-B08D-40A6-BBD8-4D3D131F5ED2}" srcOrd="2" destOrd="0" presId="urn:microsoft.com/office/officeart/2005/8/layout/hList7"/>
    <dgm:cxn modelId="{DAF282C1-6292-47B3-866C-83816D08BA98}" type="presParOf" srcId="{9A3F74AB-7A41-4A68-B8D1-72622CAD4A65}" destId="{671D2786-56CF-42C1-8FBD-4FF61C801F72}" srcOrd="3" destOrd="0" presId="urn:microsoft.com/office/officeart/2005/8/layout/hList7"/>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371F4-E541-4D66-947C-31F5ADCC9A3F}">
      <dsp:nvSpPr>
        <dsp:cNvPr id="0" name=""/>
        <dsp:cNvSpPr/>
      </dsp:nvSpPr>
      <dsp:spPr>
        <a:xfrm>
          <a:off x="2550" y="0"/>
          <a:ext cx="2673825" cy="397668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fr-FR" sz="1400" kern="1200" dirty="0"/>
            <a:t>Affichage de courbes</a:t>
          </a:r>
        </a:p>
        <a:p>
          <a:pPr marL="57150" lvl="1" indent="-57150" algn="l" defTabSz="488950">
            <a:lnSpc>
              <a:spcPct val="90000"/>
            </a:lnSpc>
            <a:spcBef>
              <a:spcPct val="0"/>
            </a:spcBef>
            <a:spcAft>
              <a:spcPct val="15000"/>
            </a:spcAft>
            <a:buChar char="•"/>
          </a:pPr>
          <a:r>
            <a:rPr lang="fr-FR" sz="1100" kern="1200" dirty="0"/>
            <a:t>Fournissez des informations opérationnelles et surveillez la productivité où que vous vous trouviez</a:t>
          </a:r>
        </a:p>
        <a:p>
          <a:pPr marL="57150" lvl="1" indent="-57150" algn="l" defTabSz="488950">
            <a:lnSpc>
              <a:spcPct val="90000"/>
            </a:lnSpc>
            <a:spcBef>
              <a:spcPct val="0"/>
            </a:spcBef>
            <a:spcAft>
              <a:spcPct val="15000"/>
            </a:spcAft>
            <a:buChar char="•"/>
          </a:pPr>
          <a:r>
            <a:rPr lang="fr-FR" sz="1100" kern="1200" dirty="0"/>
            <a:t>Visualisez les courbes en temps réel</a:t>
          </a:r>
        </a:p>
      </dsp:txBody>
      <dsp:txXfrm>
        <a:off x="2550" y="1590674"/>
        <a:ext cx="2673825" cy="1590674"/>
      </dsp:txXfrm>
    </dsp:sp>
    <dsp:sp modelId="{09012C9F-F56E-4944-BF80-794F031F5C01}">
      <dsp:nvSpPr>
        <dsp:cNvPr id="0" name=""/>
        <dsp:cNvSpPr/>
      </dsp:nvSpPr>
      <dsp:spPr>
        <a:xfrm>
          <a:off x="677345" y="238601"/>
          <a:ext cx="1324236" cy="1324236"/>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2BD31C-FFF2-43AF-9097-7D49EDFD2F14}">
      <dsp:nvSpPr>
        <dsp:cNvPr id="0" name=""/>
        <dsp:cNvSpPr/>
      </dsp:nvSpPr>
      <dsp:spPr>
        <a:xfrm>
          <a:off x="2756591" y="0"/>
          <a:ext cx="2673825" cy="3976687"/>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fr-FR" sz="1400" kern="1200"/>
            <a:t>Enregistrement de données</a:t>
          </a:r>
        </a:p>
        <a:p>
          <a:pPr marL="57150" lvl="1" indent="-57150" algn="l" defTabSz="488950">
            <a:lnSpc>
              <a:spcPct val="90000"/>
            </a:lnSpc>
            <a:spcBef>
              <a:spcPct val="0"/>
            </a:spcBef>
            <a:spcAft>
              <a:spcPct val="15000"/>
            </a:spcAft>
            <a:buChar char="•"/>
          </a:pPr>
          <a:r>
            <a:rPr lang="fr-FR" sz="1100" kern="1200" dirty="0"/>
            <a:t>Collectez des statistiques sur toute étiquette de données et transférez-les aux systèmes en amont</a:t>
          </a:r>
        </a:p>
        <a:p>
          <a:pPr marL="57150" lvl="1" indent="-57150" algn="l" defTabSz="488950">
            <a:lnSpc>
              <a:spcPct val="90000"/>
            </a:lnSpc>
            <a:spcBef>
              <a:spcPct val="0"/>
            </a:spcBef>
            <a:spcAft>
              <a:spcPct val="15000"/>
            </a:spcAft>
            <a:buChar char="•"/>
          </a:pPr>
          <a:r>
            <a:rPr lang="fr-FR" sz="1100" kern="1200"/>
            <a:t>Conformez-vous aux exigences réglementaires avec la signature cryptographique</a:t>
          </a:r>
        </a:p>
        <a:p>
          <a:pPr marL="57150" lvl="1" indent="-57150" algn="l" defTabSz="488950">
            <a:lnSpc>
              <a:spcPct val="90000"/>
            </a:lnSpc>
            <a:spcBef>
              <a:spcPct val="0"/>
            </a:spcBef>
            <a:spcAft>
              <a:spcPct val="15000"/>
            </a:spcAft>
            <a:buChar char="•"/>
          </a:pPr>
          <a:r>
            <a:rPr lang="fr-FR" sz="1100" kern="1200"/>
            <a:t>Améliorez le dépannage</a:t>
          </a:r>
        </a:p>
      </dsp:txBody>
      <dsp:txXfrm>
        <a:off x="2756591" y="1590674"/>
        <a:ext cx="2673825" cy="1590674"/>
      </dsp:txXfrm>
    </dsp:sp>
    <dsp:sp modelId="{3C569CD9-D407-4D46-A08C-FEC77D963E24}">
      <dsp:nvSpPr>
        <dsp:cNvPr id="0" name=""/>
        <dsp:cNvSpPr/>
      </dsp:nvSpPr>
      <dsp:spPr>
        <a:xfrm>
          <a:off x="3431386" y="238601"/>
          <a:ext cx="1324236" cy="1324236"/>
        </a:xfrm>
        <a:prstGeom prst="ellipse">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941B46-A78C-4E5F-93A8-4182F2BFC6EC}">
      <dsp:nvSpPr>
        <dsp:cNvPr id="0" name=""/>
        <dsp:cNvSpPr/>
      </dsp:nvSpPr>
      <dsp:spPr>
        <a:xfrm>
          <a:off x="5510632" y="0"/>
          <a:ext cx="2673825" cy="3976687"/>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fr-FR" sz="1400" kern="1200" dirty="0"/>
            <a:t>Synchronisation et requêtes SQL</a:t>
          </a:r>
        </a:p>
        <a:p>
          <a:pPr marL="57150" lvl="1" indent="-57150" algn="l" defTabSz="488950">
            <a:lnSpc>
              <a:spcPct val="90000"/>
            </a:lnSpc>
            <a:spcBef>
              <a:spcPct val="0"/>
            </a:spcBef>
            <a:spcAft>
              <a:spcPct val="15000"/>
            </a:spcAft>
            <a:buChar char="•"/>
          </a:pPr>
          <a:r>
            <a:rPr lang="fr-FR" sz="1100" kern="1200" dirty="0"/>
            <a:t>Synchronisez les données avec les serveurs système pour un stockage </a:t>
          </a:r>
          <a:br>
            <a:rPr lang="fr-FR" sz="1100" kern="1200" dirty="0"/>
          </a:br>
          <a:r>
            <a:rPr lang="fr-FR" sz="1100" kern="1200" dirty="0"/>
            <a:t>à long terme</a:t>
          </a:r>
        </a:p>
        <a:p>
          <a:pPr marL="57150" lvl="1" indent="-57150" algn="l" defTabSz="488950">
            <a:lnSpc>
              <a:spcPct val="90000"/>
            </a:lnSpc>
            <a:spcBef>
              <a:spcPct val="0"/>
            </a:spcBef>
            <a:spcAft>
              <a:spcPct val="15000"/>
            </a:spcAft>
            <a:buChar char="•"/>
          </a:pPr>
          <a:r>
            <a:rPr lang="fr-FR" sz="1100" kern="1200"/>
            <a:t>Simplifiez la gestion des lots et des recettes pour garantir une qualité reproductible</a:t>
          </a:r>
        </a:p>
      </dsp:txBody>
      <dsp:txXfrm>
        <a:off x="5510632" y="1590674"/>
        <a:ext cx="2673825" cy="1590674"/>
      </dsp:txXfrm>
    </dsp:sp>
    <dsp:sp modelId="{6C4F7CFC-AFEB-4F05-8636-4F09C25E7D25}">
      <dsp:nvSpPr>
        <dsp:cNvPr id="0" name=""/>
        <dsp:cNvSpPr/>
      </dsp:nvSpPr>
      <dsp:spPr>
        <a:xfrm>
          <a:off x="6185426" y="238601"/>
          <a:ext cx="1324236" cy="1324236"/>
        </a:xfrm>
        <a:prstGeom prst="ellipse">
          <a:avLst/>
        </a:prstGeom>
        <a:blipFill rotWithShape="1">
          <a:blip xmlns:r="http://schemas.openxmlformats.org/officeDocument/2006/relationships" r:embed="rId3"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BB86F02-9C3E-4B4A-B247-A1B47E5CB277}">
      <dsp:nvSpPr>
        <dsp:cNvPr id="0" name=""/>
        <dsp:cNvSpPr/>
      </dsp:nvSpPr>
      <dsp:spPr>
        <a:xfrm>
          <a:off x="8264673" y="0"/>
          <a:ext cx="2673825" cy="39766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fr-FR" sz="1400" kern="1200"/>
            <a:t>Connectivité cloud</a:t>
          </a:r>
        </a:p>
        <a:p>
          <a:pPr marL="57150" lvl="1" indent="-57150" algn="l" defTabSz="488950">
            <a:lnSpc>
              <a:spcPct val="90000"/>
            </a:lnSpc>
            <a:spcBef>
              <a:spcPct val="0"/>
            </a:spcBef>
            <a:spcAft>
              <a:spcPct val="15000"/>
            </a:spcAft>
            <a:buChar char="•"/>
          </a:pPr>
          <a:r>
            <a:rPr lang="fr-FR" sz="1100" kern="1200" dirty="0"/>
            <a:t>Déploiements en local ou publics</a:t>
          </a:r>
        </a:p>
        <a:p>
          <a:pPr marL="57150" lvl="1" indent="-57150" algn="l" defTabSz="488950">
            <a:lnSpc>
              <a:spcPct val="90000"/>
            </a:lnSpc>
            <a:spcBef>
              <a:spcPct val="0"/>
            </a:spcBef>
            <a:spcAft>
              <a:spcPct val="15000"/>
            </a:spcAft>
            <a:buChar char="•"/>
          </a:pPr>
          <a:r>
            <a:rPr lang="fr-FR" sz="1100" kern="1200" dirty="0"/>
            <a:t>Traitement multi-cloud et hybride local/cloud</a:t>
          </a:r>
        </a:p>
      </dsp:txBody>
      <dsp:txXfrm>
        <a:off x="8264673" y="1590674"/>
        <a:ext cx="2673825" cy="1590674"/>
      </dsp:txXfrm>
    </dsp:sp>
    <dsp:sp modelId="{671D2786-56CF-42C1-8FBD-4FF61C801F72}">
      <dsp:nvSpPr>
        <dsp:cNvPr id="0" name=""/>
        <dsp:cNvSpPr/>
      </dsp:nvSpPr>
      <dsp:spPr>
        <a:xfrm>
          <a:off x="8939467" y="238601"/>
          <a:ext cx="1324236" cy="1324236"/>
        </a:xfrm>
        <a:prstGeom prst="ellipse">
          <a:avLst/>
        </a:prstGeom>
        <a:blipFill rotWithShape="1">
          <a:blip xmlns:r="http://schemas.openxmlformats.org/officeDocument/2006/relationships" r:embed="rId4" cstate="email">
            <a:extLst>
              <a:ext uri="{28A0092B-C50C-407E-A947-70E740481C1C}">
                <a14:useLocalDpi xmlns:a14="http://schemas.microsoft.com/office/drawing/2010/main"/>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D90DE9-52DD-4259-983E-4E0B58488DBC}">
      <dsp:nvSpPr>
        <dsp:cNvPr id="0" name=""/>
        <dsp:cNvSpPr/>
      </dsp:nvSpPr>
      <dsp:spPr>
        <a:xfrm>
          <a:off x="437641" y="3181349"/>
          <a:ext cx="10065766" cy="596503"/>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349A0CA-19C7-EA48-A0A3-DC4B89B0BD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7D841CB-BC00-2C49-BB44-AE4A37AACBE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B48008-7972-9E41-83EA-F9693AF6AE93}" type="datetimeFigureOut">
              <a:rPr lang="en-US" smtClean="0"/>
              <a:t>5/11/2020</a:t>
            </a:fld>
            <a:endParaRPr lang="en-US" dirty="0"/>
          </a:p>
        </p:txBody>
      </p:sp>
      <p:sp>
        <p:nvSpPr>
          <p:cNvPr id="4" name="Footer Placeholder 3">
            <a:extLst>
              <a:ext uri="{FF2B5EF4-FFF2-40B4-BE49-F238E27FC236}">
                <a16:creationId xmlns:a16="http://schemas.microsoft.com/office/drawing/2014/main" id="{E193F442-95F2-D747-9D2D-BABA2573CD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893607E-D73F-4140-9777-BE07799653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9FA03F-6420-0644-A612-869BCF590AD7}" type="slidenum">
              <a:rPr lang="en-US" smtClean="0"/>
              <a:t>‹Nr.›</a:t>
            </a:fld>
            <a:endParaRPr lang="en-US" dirty="0"/>
          </a:p>
        </p:txBody>
      </p:sp>
    </p:spTree>
    <p:extLst>
      <p:ext uri="{BB962C8B-B14F-4D97-AF65-F5344CB8AC3E}">
        <p14:creationId xmlns:p14="http://schemas.microsoft.com/office/powerpoint/2010/main" val="10033463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E85E70-50BF-3C41-9579-FD4E815028A4}" type="datetimeFigureOut">
              <a:rPr lang="en-US" smtClean="0"/>
              <a:t>5/11/2020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23AE6-B4CE-5E4F-82B3-FA97ABC36E0E}" type="slidenum">
              <a:rPr lang="en-US" smtClean="0"/>
              <a:t>‹Nr.›</a:t>
            </a:fld>
            <a:endParaRPr lang="en-US" dirty="0"/>
          </a:p>
        </p:txBody>
      </p:sp>
    </p:spTree>
    <p:extLst>
      <p:ext uri="{BB962C8B-B14F-4D97-AF65-F5344CB8AC3E}">
        <p14:creationId xmlns:p14="http://schemas.microsoft.com/office/powerpoint/2010/main" val="255848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a:t>
            </a:fld>
            <a:endParaRPr lang="en-US" dirty="0"/>
          </a:p>
        </p:txBody>
      </p:sp>
    </p:spTree>
    <p:extLst>
      <p:ext uri="{BB962C8B-B14F-4D97-AF65-F5344CB8AC3E}">
        <p14:creationId xmlns:p14="http://schemas.microsoft.com/office/powerpoint/2010/main" val="1180262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Qu’il s’agisse de reporting d’entreprise aux fins de benchmarking, de gestion des lots ou de contrôle qualité, notre gamme de pilotes peut vous aider à réduire les coûts par une mise à profit des équipements existants. L’amélioration des process consiste à pouvoir demander plus à vos actifs existants et c’est que peuvent faire nos produits !</a:t>
            </a:r>
          </a:p>
        </p:txBody>
      </p:sp>
      <p:sp>
        <p:nvSpPr>
          <p:cNvPr id="4" name="Slide Number Placeholder 3"/>
          <p:cNvSpPr>
            <a:spLocks noGrp="1"/>
          </p:cNvSpPr>
          <p:nvPr>
            <p:ph type="sldNum" sz="quarter" idx="10"/>
          </p:nvPr>
        </p:nvSpPr>
        <p:spPr/>
        <p:txBody>
          <a:bodyPr/>
          <a:lstStyle/>
          <a:p>
            <a:fld id="{53B23AE6-B4CE-5E4F-82B3-FA97ABC36E0E}" type="slidenum">
              <a:rPr lang="en-US" smtClean="0"/>
              <a:t>12</a:t>
            </a:fld>
            <a:endParaRPr lang="en-US"/>
          </a:p>
        </p:txBody>
      </p:sp>
    </p:spTree>
    <p:extLst>
      <p:ext uri="{BB962C8B-B14F-4D97-AF65-F5344CB8AC3E}">
        <p14:creationId xmlns:p14="http://schemas.microsoft.com/office/powerpoint/2010/main" val="973507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Nous pouvons aussi rationaliser les transferts de données vers les systèmes d’entreprise. Nous l’avons fait lorsque nous avons introduit la fonctionnalité de client et serveur OPC UA, et avons facilité sa configuration simplement en cochant une case. </a:t>
            </a:r>
          </a:p>
        </p:txBody>
      </p:sp>
      <p:sp>
        <p:nvSpPr>
          <p:cNvPr id="4" name="Slide Number Placeholder 3"/>
          <p:cNvSpPr>
            <a:spLocks noGrp="1"/>
          </p:cNvSpPr>
          <p:nvPr>
            <p:ph type="sldNum" sz="quarter" idx="10"/>
          </p:nvPr>
        </p:nvSpPr>
        <p:spPr/>
        <p:txBody>
          <a:bodyPr/>
          <a:lstStyle/>
          <a:p>
            <a:fld id="{53B23AE6-B4CE-5E4F-82B3-FA97ABC36E0E}" type="slidenum">
              <a:rPr lang="en-US" smtClean="0"/>
              <a:t>13</a:t>
            </a:fld>
            <a:endParaRPr lang="en-US"/>
          </a:p>
        </p:txBody>
      </p:sp>
    </p:spTree>
    <p:extLst>
      <p:ext uri="{BB962C8B-B14F-4D97-AF65-F5344CB8AC3E}">
        <p14:creationId xmlns:p14="http://schemas.microsoft.com/office/powerpoint/2010/main" val="1929874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De l’atelier jusqu’au cloud, nos fonctionnalités assurent une connectivité transparente, tandis que nos technologies apportent une aide précieuse et offrent des gains de temps aux clients : au niveau de l’atelier, affichages de tendances et visibilité des données en temps réel, enregistrement des données en différents points au sein d’un process, écriture dans des bases de données SQL, gestion des lots et recettes, voire environnement cloud/hybride complet et envoi des données vers plusieurs sites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BB263F-CC9F-43E4-BF8A-D5851D27D5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6835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0" i="0" u="none" strike="noStrike" cap="none" normalizeH="0" baseline="0" noProof="0">
                <a:ln>
                  <a:noFill/>
                </a:ln>
                <a:solidFill>
                  <a:prstClr val="black"/>
                </a:solidFill>
                <a:uLnTx/>
                <a:uFillTx/>
                <a:latin typeface="Segoe UI"/>
                <a:ea typeface="+mn-ea"/>
                <a:cs typeface="+mn-cs"/>
              </a:rPr>
              <a:t>Le dernier véritable défi auquel les clients sont confrontés est la pérennisation. Comment acheter des équipements suffisamment flexibles pour gérer les actifs déployés et ceux de prochaine génération ? </a:t>
            </a:r>
          </a:p>
        </p:txBody>
      </p:sp>
      <p:sp>
        <p:nvSpPr>
          <p:cNvPr id="4" name="Slide Number Placeholder 3"/>
          <p:cNvSpPr>
            <a:spLocks noGrp="1"/>
          </p:cNvSpPr>
          <p:nvPr>
            <p:ph type="sldNum" sz="quarter" idx="10"/>
          </p:nvPr>
        </p:nvSpPr>
        <p:spPr/>
        <p:txBody>
          <a:bodyPr/>
          <a:lstStyle/>
          <a:p>
            <a:fld id="{53B23AE6-B4CE-5E4F-82B3-FA97ABC36E0E}" type="slidenum">
              <a:rPr lang="en-US" smtClean="0"/>
              <a:t>15</a:t>
            </a:fld>
            <a:endParaRPr lang="en-US"/>
          </a:p>
        </p:txBody>
      </p:sp>
    </p:spTree>
    <p:extLst>
      <p:ext uri="{BB962C8B-B14F-4D97-AF65-F5344CB8AC3E}">
        <p14:creationId xmlns:p14="http://schemas.microsoft.com/office/powerpoint/2010/main" val="3676786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L’industrie pétrolière et gazière manque de dynamisme depuis des années, mais elle continue d’investir. Le défi tient au postulat selon lequel il est nécessaire de faire plus avec moins. Les acteurs du système n’ont tout simplement pas le budget pour mettre à niveau l’intégralité de leur infrastructure d’extraction des données et de contrôle. Nous allons passer en revue quelques scénarios actuellement porteurs de réussite. </a:t>
            </a:r>
          </a:p>
        </p:txBody>
      </p:sp>
      <p:sp>
        <p:nvSpPr>
          <p:cNvPr id="4" name="Slide Number Placeholder 3"/>
          <p:cNvSpPr>
            <a:spLocks noGrp="1"/>
          </p:cNvSpPr>
          <p:nvPr>
            <p:ph type="sldNum" sz="quarter" idx="10"/>
          </p:nvPr>
        </p:nvSpPr>
        <p:spPr/>
        <p:txBody>
          <a:bodyPr/>
          <a:lstStyle/>
          <a:p>
            <a:fld id="{53B23AE6-B4CE-5E4F-82B3-FA97ABC36E0E}" type="slidenum">
              <a:rPr lang="en-US" smtClean="0"/>
              <a:t>16</a:t>
            </a:fld>
            <a:endParaRPr lang="en-US"/>
          </a:p>
        </p:txBody>
      </p:sp>
    </p:spTree>
    <p:extLst>
      <p:ext uri="{BB962C8B-B14F-4D97-AF65-F5344CB8AC3E}">
        <p14:creationId xmlns:p14="http://schemas.microsoft.com/office/powerpoint/2010/main" val="2062412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L’utilité de l’extraction des données sur ces sites distants tient au fait qu’il est inutile d’envoyer un camion pour avoir une visibilité complète des événements sur place avec un terminal distant vieux de 15 ans. </a:t>
            </a:r>
          </a:p>
        </p:txBody>
      </p:sp>
      <p:sp>
        <p:nvSpPr>
          <p:cNvPr id="4" name="Slide Number Placeholder 3"/>
          <p:cNvSpPr>
            <a:spLocks noGrp="1"/>
          </p:cNvSpPr>
          <p:nvPr>
            <p:ph type="sldNum" sz="quarter" idx="10"/>
          </p:nvPr>
        </p:nvSpPr>
        <p:spPr/>
        <p:txBody>
          <a:bodyPr/>
          <a:lstStyle/>
          <a:p>
            <a:fld id="{53B23AE6-B4CE-5E4F-82B3-FA97ABC36E0E}" type="slidenum">
              <a:rPr lang="en-US" smtClean="0"/>
              <a:t>17</a:t>
            </a:fld>
            <a:endParaRPr lang="en-US"/>
          </a:p>
        </p:txBody>
      </p:sp>
    </p:spTree>
    <p:extLst>
      <p:ext uri="{BB962C8B-B14F-4D97-AF65-F5344CB8AC3E}">
        <p14:creationId xmlns:p14="http://schemas.microsoft.com/office/powerpoint/2010/main" val="30378190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En guise de remarque, prenez en compte l’impact du transport de l’électricité et l’infrastructure correspondante à développer. De nombreux OEM font leur entrée dans ce secteur avec des stations de charge… qui dialoguent avec les protocoles, communiquent avec un cloud et surveillent les conditions locales. </a:t>
            </a:r>
          </a:p>
        </p:txBody>
      </p:sp>
      <p:sp>
        <p:nvSpPr>
          <p:cNvPr id="4" name="Slide Number Placeholder 3"/>
          <p:cNvSpPr>
            <a:spLocks noGrp="1"/>
          </p:cNvSpPr>
          <p:nvPr>
            <p:ph type="sldNum" sz="quarter" idx="10"/>
          </p:nvPr>
        </p:nvSpPr>
        <p:spPr/>
        <p:txBody>
          <a:bodyPr/>
          <a:lstStyle/>
          <a:p>
            <a:fld id="{53B23AE6-B4CE-5E4F-82B3-FA97ABC36E0E}" type="slidenum">
              <a:rPr lang="en-US" smtClean="0"/>
              <a:t>19</a:t>
            </a:fld>
            <a:endParaRPr lang="en-US"/>
          </a:p>
        </p:txBody>
      </p:sp>
    </p:spTree>
    <p:extLst>
      <p:ext uri="{BB962C8B-B14F-4D97-AF65-F5344CB8AC3E}">
        <p14:creationId xmlns:p14="http://schemas.microsoft.com/office/powerpoint/2010/main" val="4163306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Modules de communication – Le contrôleur doit être redémarré pour les prendre en compte</a:t>
            </a:r>
          </a:p>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21</a:t>
            </a:fld>
            <a:endParaRPr lang="en-US"/>
          </a:p>
        </p:txBody>
      </p:sp>
    </p:spTree>
    <p:extLst>
      <p:ext uri="{BB962C8B-B14F-4D97-AF65-F5344CB8AC3E}">
        <p14:creationId xmlns:p14="http://schemas.microsoft.com/office/powerpoint/2010/main" val="1704967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solidFill>
                  <a:schemeClr val="tx1"/>
                </a:solidFill>
                <a:latin typeface="+mn-lt"/>
                <a:ea typeface="+mn-ea"/>
                <a:cs typeface="+mn-cs"/>
              </a:rPr>
              <a:t>Les modules avec relais ne sont pas homologués ATEX/</a:t>
            </a:r>
            <a:r>
              <a:rPr lang="fr-FR" sz="1200" dirty="0" err="1">
                <a:solidFill>
                  <a:schemeClr val="tx1"/>
                </a:solidFill>
                <a:latin typeface="+mn-lt"/>
                <a:ea typeface="+mn-ea"/>
                <a:cs typeface="+mn-cs"/>
              </a:rPr>
              <a:t>IECEx</a:t>
            </a:r>
            <a:r>
              <a:rPr lang="fr-FR" sz="1200" dirty="0">
                <a:solidFill>
                  <a:schemeClr val="tx1"/>
                </a:solidFill>
                <a:latin typeface="+mn-lt"/>
                <a:ea typeface="+mn-ea"/>
                <a:cs typeface="+mn-cs"/>
              </a:rPr>
              <a:t>.</a:t>
            </a:r>
          </a:p>
          <a:p>
            <a:r>
              <a:rPr lang="fr-FR" baseline="0" dirty="0"/>
              <a:t>Les modules avec relais sont déclassés sur les sites UL Classe 1 division 2.</a:t>
            </a:r>
          </a:p>
          <a:p>
            <a:endParaRPr lang="en-US" baseline="0" dirty="0"/>
          </a:p>
          <a:p>
            <a:endParaRPr lang="en-US" baseline="0" dirty="0"/>
          </a:p>
          <a:p>
            <a:r>
              <a:rPr lang="fr-FR" dirty="0"/>
              <a:t>Avec une des plages de températures les plus étendues du secteur et ses multiples certifications, peu importe le site de notre client, </a:t>
            </a:r>
            <a:r>
              <a:rPr lang="fr-FR" dirty="0" err="1"/>
              <a:t>Red</a:t>
            </a:r>
            <a:r>
              <a:rPr lang="fr-FR" dirty="0"/>
              <a:t> Lion peut répondre présent.</a:t>
            </a:r>
          </a:p>
          <a:p>
            <a:pPr algn="l"/>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22</a:t>
            </a:fld>
            <a:endParaRPr lang="en-US"/>
          </a:p>
        </p:txBody>
      </p:sp>
    </p:spTree>
    <p:extLst>
      <p:ext uri="{BB962C8B-B14F-4D97-AF65-F5344CB8AC3E}">
        <p14:creationId xmlns:p14="http://schemas.microsoft.com/office/powerpoint/2010/main" val="25892091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24</a:t>
            </a:fld>
            <a:endParaRPr lang="en-US"/>
          </a:p>
        </p:txBody>
      </p:sp>
    </p:spTree>
    <p:extLst>
      <p:ext uri="{BB962C8B-B14F-4D97-AF65-F5344CB8AC3E}">
        <p14:creationId xmlns:p14="http://schemas.microsoft.com/office/powerpoint/2010/main" val="183287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ANIMATION</a:t>
            </a:r>
          </a:p>
          <a:p>
            <a:r>
              <a:rPr lang="fr-FR"/>
              <a:t>FlexEdge s’appuie</a:t>
            </a:r>
            <a:r>
              <a:rPr lang="fr-FR" baseline="0"/>
              <a:t> sur la tradition d’innovation de Red Lion</a:t>
            </a:r>
          </a:p>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3</a:t>
            </a:fld>
            <a:endParaRPr lang="en-US"/>
          </a:p>
        </p:txBody>
      </p:sp>
    </p:spTree>
    <p:extLst>
      <p:ext uri="{BB962C8B-B14F-4D97-AF65-F5344CB8AC3E}">
        <p14:creationId xmlns:p14="http://schemas.microsoft.com/office/powerpoint/2010/main" val="2737593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mn-lt"/>
                <a:ea typeface="+mn-ea"/>
                <a:cs typeface="+mn-cs"/>
              </a:rPr>
              <a:t>Le point d’accès prend en charge jusqu’à 4 clients simultanés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25</a:t>
            </a:fld>
            <a:endParaRPr lang="en-US"/>
          </a:p>
        </p:txBody>
      </p:sp>
    </p:spTree>
    <p:extLst>
      <p:ext uri="{BB962C8B-B14F-4D97-AF65-F5344CB8AC3E}">
        <p14:creationId xmlns:p14="http://schemas.microsoft.com/office/powerpoint/2010/main" val="4163863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Les modules avec relais ne sont pas homologués ATEX/IECEx.</a:t>
            </a:r>
          </a:p>
          <a:p>
            <a:r>
              <a:rPr lang="fr-FR" baseline="0"/>
              <a:t>Les modules avec relais sont déclassés sur les sites UL Classe 1 division 2.</a:t>
            </a:r>
          </a:p>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26</a:t>
            </a:fld>
            <a:endParaRPr lang="en-US"/>
          </a:p>
        </p:txBody>
      </p:sp>
    </p:spTree>
    <p:extLst>
      <p:ext uri="{BB962C8B-B14F-4D97-AF65-F5344CB8AC3E}">
        <p14:creationId xmlns:p14="http://schemas.microsoft.com/office/powerpoint/2010/main" val="3792581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Un outil intéressant proposé est un script qui vous aide à présenter ces produits et, au final, à identifier le produit approprié.</a:t>
            </a:r>
          </a:p>
        </p:txBody>
      </p:sp>
      <p:sp>
        <p:nvSpPr>
          <p:cNvPr id="4" name="Slide Number Placeholder 3"/>
          <p:cNvSpPr>
            <a:spLocks noGrp="1"/>
          </p:cNvSpPr>
          <p:nvPr>
            <p:ph type="sldNum" sz="quarter" idx="10"/>
          </p:nvPr>
        </p:nvSpPr>
        <p:spPr/>
        <p:txBody>
          <a:bodyPr/>
          <a:lstStyle/>
          <a:p>
            <a:fld id="{53B23AE6-B4CE-5E4F-82B3-FA97ABC36E0E}" type="slidenum">
              <a:rPr lang="en-US" smtClean="0"/>
              <a:t>27</a:t>
            </a:fld>
            <a:endParaRPr lang="en-US"/>
          </a:p>
        </p:txBody>
      </p:sp>
    </p:spTree>
    <p:extLst>
      <p:ext uri="{BB962C8B-B14F-4D97-AF65-F5344CB8AC3E}">
        <p14:creationId xmlns:p14="http://schemas.microsoft.com/office/powerpoint/2010/main" val="1341628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solidFill>
                  <a:schemeClr val="tx1"/>
                </a:solidFill>
                <a:latin typeface="+mn-lt"/>
                <a:ea typeface="+mn-ea"/>
                <a:cs typeface="+mn-cs"/>
              </a:rPr>
              <a:t>Si vos clients ont des compétences dans le développement Web, ils peuvent créer des tableaux de bord entièrement personnalisés. S’ils n’ont pas cette compétence, près d’un million de personnes sont prêtes à le faire pour eux.</a:t>
            </a:r>
          </a:p>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28</a:t>
            </a:fld>
            <a:endParaRPr lang="en-US"/>
          </a:p>
        </p:txBody>
      </p:sp>
    </p:spTree>
    <p:extLst>
      <p:ext uri="{BB962C8B-B14F-4D97-AF65-F5344CB8AC3E}">
        <p14:creationId xmlns:p14="http://schemas.microsoft.com/office/powerpoint/2010/main" val="650077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Un préassemblage à l’usine réduit les emballages</a:t>
            </a:r>
          </a:p>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31</a:t>
            </a:fld>
            <a:endParaRPr lang="en-US"/>
          </a:p>
        </p:txBody>
      </p:sp>
    </p:spTree>
    <p:extLst>
      <p:ext uri="{BB962C8B-B14F-4D97-AF65-F5344CB8AC3E}">
        <p14:creationId xmlns:p14="http://schemas.microsoft.com/office/powerpoint/2010/main" val="511890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L’outil Web de construction de FlexEdge </a:t>
            </a:r>
          </a:p>
        </p:txBody>
      </p:sp>
      <p:sp>
        <p:nvSpPr>
          <p:cNvPr id="4" name="Slide Number Placeholder 3"/>
          <p:cNvSpPr>
            <a:spLocks noGrp="1"/>
          </p:cNvSpPr>
          <p:nvPr>
            <p:ph type="sldNum" sz="quarter" idx="10"/>
          </p:nvPr>
        </p:nvSpPr>
        <p:spPr/>
        <p:txBody>
          <a:bodyPr/>
          <a:lstStyle/>
          <a:p>
            <a:fld id="{53B23AE6-B4CE-5E4F-82B3-FA97ABC36E0E}" type="slidenum">
              <a:rPr lang="en-US" smtClean="0"/>
              <a:t>32</a:t>
            </a:fld>
            <a:endParaRPr lang="en-US"/>
          </a:p>
        </p:txBody>
      </p:sp>
    </p:spTree>
    <p:extLst>
      <p:ext uri="{BB962C8B-B14F-4D97-AF65-F5344CB8AC3E}">
        <p14:creationId xmlns:p14="http://schemas.microsoft.com/office/powerpoint/2010/main" val="3840829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Les images sont autant à l’échelle que possible.</a:t>
            </a:r>
          </a:p>
        </p:txBody>
      </p:sp>
      <p:sp>
        <p:nvSpPr>
          <p:cNvPr id="4" name="Slide Number Placeholder 3"/>
          <p:cNvSpPr>
            <a:spLocks noGrp="1"/>
          </p:cNvSpPr>
          <p:nvPr>
            <p:ph type="sldNum" sz="quarter" idx="10"/>
          </p:nvPr>
        </p:nvSpPr>
        <p:spPr/>
        <p:txBody>
          <a:bodyPr/>
          <a:lstStyle/>
          <a:p>
            <a:fld id="{53B23AE6-B4CE-5E4F-82B3-FA97ABC36E0E}" type="slidenum">
              <a:rPr lang="en-US" smtClean="0"/>
              <a:t>34</a:t>
            </a:fld>
            <a:endParaRPr lang="en-US"/>
          </a:p>
        </p:txBody>
      </p:sp>
    </p:spTree>
    <p:extLst>
      <p:ext uri="{BB962C8B-B14F-4D97-AF65-F5344CB8AC3E}">
        <p14:creationId xmlns:p14="http://schemas.microsoft.com/office/powerpoint/2010/main" val="107923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DSPLE vers DA30D lorsque le modèle DSPLE inclut une carte de communication (trait en pointillé)</a:t>
            </a:r>
          </a:p>
        </p:txBody>
      </p:sp>
      <p:sp>
        <p:nvSpPr>
          <p:cNvPr id="4" name="Slide Number Placeholder 3"/>
          <p:cNvSpPr>
            <a:spLocks noGrp="1"/>
          </p:cNvSpPr>
          <p:nvPr>
            <p:ph type="sldNum" sz="quarter" idx="10"/>
          </p:nvPr>
        </p:nvSpPr>
        <p:spPr/>
        <p:txBody>
          <a:bodyPr/>
          <a:lstStyle/>
          <a:p>
            <a:fld id="{53B23AE6-B4CE-5E4F-82B3-FA97ABC36E0E}" type="slidenum">
              <a:rPr lang="en-US" smtClean="0"/>
              <a:t>35</a:t>
            </a:fld>
            <a:endParaRPr lang="en-US"/>
          </a:p>
        </p:txBody>
      </p:sp>
    </p:spTree>
    <p:extLst>
      <p:ext uri="{BB962C8B-B14F-4D97-AF65-F5344CB8AC3E}">
        <p14:creationId xmlns:p14="http://schemas.microsoft.com/office/powerpoint/2010/main" val="2841124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DSPLE vers DA30D lorsque le modèle DSPLE inclut une carte de communication</a:t>
            </a:r>
          </a:p>
        </p:txBody>
      </p:sp>
      <p:sp>
        <p:nvSpPr>
          <p:cNvPr id="4" name="Slide Number Placeholder 3"/>
          <p:cNvSpPr>
            <a:spLocks noGrp="1"/>
          </p:cNvSpPr>
          <p:nvPr>
            <p:ph type="sldNum" sz="quarter" idx="10"/>
          </p:nvPr>
        </p:nvSpPr>
        <p:spPr/>
        <p:txBody>
          <a:bodyPr/>
          <a:lstStyle/>
          <a:p>
            <a:fld id="{53B23AE6-B4CE-5E4F-82B3-FA97ABC36E0E}" type="slidenum">
              <a:rPr lang="en-US" smtClean="0"/>
              <a:t>36</a:t>
            </a:fld>
            <a:endParaRPr lang="en-US"/>
          </a:p>
        </p:txBody>
      </p:sp>
    </p:spTree>
    <p:extLst>
      <p:ext uri="{BB962C8B-B14F-4D97-AF65-F5344CB8AC3E}">
        <p14:creationId xmlns:p14="http://schemas.microsoft.com/office/powerpoint/2010/main" val="32526839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DSPLE vers DA30D lorsque le modèle DSPLE inclut une carte de communication</a:t>
            </a:r>
          </a:p>
        </p:txBody>
      </p:sp>
      <p:sp>
        <p:nvSpPr>
          <p:cNvPr id="4" name="Slide Number Placeholder 3"/>
          <p:cNvSpPr>
            <a:spLocks noGrp="1"/>
          </p:cNvSpPr>
          <p:nvPr>
            <p:ph type="sldNum" sz="quarter" idx="10"/>
          </p:nvPr>
        </p:nvSpPr>
        <p:spPr/>
        <p:txBody>
          <a:bodyPr/>
          <a:lstStyle/>
          <a:p>
            <a:fld id="{53B23AE6-B4CE-5E4F-82B3-FA97ABC36E0E}" type="slidenum">
              <a:rPr lang="en-US" smtClean="0"/>
              <a:t>37</a:t>
            </a:fld>
            <a:endParaRPr lang="en-US"/>
          </a:p>
        </p:txBody>
      </p:sp>
    </p:spTree>
    <p:extLst>
      <p:ext uri="{BB962C8B-B14F-4D97-AF65-F5344CB8AC3E}">
        <p14:creationId xmlns:p14="http://schemas.microsoft.com/office/powerpoint/2010/main" val="2491100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prstClr val="black"/>
                </a:solidFill>
                <a:uLnTx/>
                <a:uFillTx/>
                <a:latin typeface="Segoe UI"/>
                <a:ea typeface="+mn-ea"/>
                <a:cs typeface="+mn-cs"/>
              </a:rPr>
              <a:t>Le terme « BUDGETS » résume bien cette diapositive. Les clients qui achètent des produits aujourd’hui commencent d’ores et déjà à planifier les évolutions futures. À l’heure actuelle, les clients utilisent encore des API en service depuis 20 ans. Cela étant, comment pouvons-nous aider les clients à alléger leur fardeau ?</a:t>
            </a:r>
          </a:p>
        </p:txBody>
      </p:sp>
      <p:sp>
        <p:nvSpPr>
          <p:cNvPr id="4" name="Slide Number Placeholder 3"/>
          <p:cNvSpPr>
            <a:spLocks noGrp="1"/>
          </p:cNvSpPr>
          <p:nvPr>
            <p:ph type="sldNum" sz="quarter" idx="10"/>
          </p:nvPr>
        </p:nvSpPr>
        <p:spPr/>
        <p:txBody>
          <a:bodyPr/>
          <a:lstStyle/>
          <a:p>
            <a:fld id="{53B23AE6-B4CE-5E4F-82B3-FA97ABC36E0E}" type="slidenum">
              <a:rPr lang="en-US" smtClean="0"/>
              <a:t>5</a:t>
            </a:fld>
            <a:endParaRPr lang="en-US"/>
          </a:p>
        </p:txBody>
      </p:sp>
    </p:spTree>
    <p:extLst>
      <p:ext uri="{BB962C8B-B14F-4D97-AF65-F5344CB8AC3E}">
        <p14:creationId xmlns:p14="http://schemas.microsoft.com/office/powerpoint/2010/main" val="982915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DSPLE vers DA30D lorsque le modèle DSPLE inclut une carte de communication</a:t>
            </a:r>
          </a:p>
        </p:txBody>
      </p:sp>
      <p:sp>
        <p:nvSpPr>
          <p:cNvPr id="4" name="Slide Number Placeholder 3"/>
          <p:cNvSpPr>
            <a:spLocks noGrp="1"/>
          </p:cNvSpPr>
          <p:nvPr>
            <p:ph type="sldNum" sz="quarter" idx="10"/>
          </p:nvPr>
        </p:nvSpPr>
        <p:spPr/>
        <p:txBody>
          <a:bodyPr/>
          <a:lstStyle/>
          <a:p>
            <a:fld id="{53B23AE6-B4CE-5E4F-82B3-FA97ABC36E0E}" type="slidenum">
              <a:rPr lang="en-US" smtClean="0"/>
              <a:t>38</a:t>
            </a:fld>
            <a:endParaRPr lang="en-US"/>
          </a:p>
        </p:txBody>
      </p:sp>
    </p:spTree>
    <p:extLst>
      <p:ext uri="{BB962C8B-B14F-4D97-AF65-F5344CB8AC3E}">
        <p14:creationId xmlns:p14="http://schemas.microsoft.com/office/powerpoint/2010/main" val="305832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DSPLE vers DA30D lorsque le modèle DSPLE inclut une carte de communication</a:t>
            </a:r>
          </a:p>
        </p:txBody>
      </p:sp>
      <p:sp>
        <p:nvSpPr>
          <p:cNvPr id="4" name="Slide Number Placeholder 3"/>
          <p:cNvSpPr>
            <a:spLocks noGrp="1"/>
          </p:cNvSpPr>
          <p:nvPr>
            <p:ph type="sldNum" sz="quarter" idx="10"/>
          </p:nvPr>
        </p:nvSpPr>
        <p:spPr/>
        <p:txBody>
          <a:bodyPr/>
          <a:lstStyle/>
          <a:p>
            <a:fld id="{53B23AE6-B4CE-5E4F-82B3-FA97ABC36E0E}" type="slidenum">
              <a:rPr lang="en-US" smtClean="0"/>
              <a:t>39</a:t>
            </a:fld>
            <a:endParaRPr lang="en-US"/>
          </a:p>
        </p:txBody>
      </p:sp>
    </p:spTree>
    <p:extLst>
      <p:ext uri="{BB962C8B-B14F-4D97-AF65-F5344CB8AC3E}">
        <p14:creationId xmlns:p14="http://schemas.microsoft.com/office/powerpoint/2010/main" val="2952285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Le SN-6901 proposait une option de montage sur panneau, ce que ne permet pas le contrôleur DA50N aujourd’hui. Nous envisageons certains accessoires en après-vente susceptibles d’y remédier.</a:t>
            </a:r>
          </a:p>
        </p:txBody>
      </p:sp>
      <p:sp>
        <p:nvSpPr>
          <p:cNvPr id="4" name="Slide Number Placeholder 3"/>
          <p:cNvSpPr>
            <a:spLocks noGrp="1"/>
          </p:cNvSpPr>
          <p:nvPr>
            <p:ph type="sldNum" sz="quarter" idx="10"/>
          </p:nvPr>
        </p:nvSpPr>
        <p:spPr/>
        <p:txBody>
          <a:bodyPr/>
          <a:lstStyle/>
          <a:p>
            <a:fld id="{53B23AE6-B4CE-5E4F-82B3-FA97ABC36E0E}" type="slidenum">
              <a:rPr lang="en-US" smtClean="0"/>
              <a:t>40</a:t>
            </a:fld>
            <a:endParaRPr lang="en-US"/>
          </a:p>
        </p:txBody>
      </p:sp>
    </p:spTree>
    <p:extLst>
      <p:ext uri="{BB962C8B-B14F-4D97-AF65-F5344CB8AC3E}">
        <p14:creationId xmlns:p14="http://schemas.microsoft.com/office/powerpoint/2010/main" val="240247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5611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23AE6-B4CE-5E4F-82B3-FA97ABC36E0E}" type="slidenum">
              <a:rPr lang="en-US" smtClean="0"/>
              <a:t>42</a:t>
            </a:fld>
            <a:endParaRPr lang="en-US"/>
          </a:p>
        </p:txBody>
      </p:sp>
    </p:spTree>
    <p:extLst>
      <p:ext uri="{BB962C8B-B14F-4D97-AF65-F5344CB8AC3E}">
        <p14:creationId xmlns:p14="http://schemas.microsoft.com/office/powerpoint/2010/main" val="2545636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Les communications sont modifiées/mises à jour au moyen de</a:t>
            </a:r>
            <a:r>
              <a:rPr lang="fr-FR" baseline="0" dirty="0"/>
              <a:t> </a:t>
            </a:r>
            <a:r>
              <a:rPr lang="fr-FR" b="1" baseline="0" dirty="0"/>
              <a:t>Modules de communication. </a:t>
            </a:r>
            <a:r>
              <a:rPr lang="fr-FR" b="0" baseline="0" dirty="0"/>
              <a:t>Lors de l’installation des modules de communication, le contrôleur doit être redémarré.</a:t>
            </a:r>
          </a:p>
          <a:p>
            <a:r>
              <a:rPr lang="fr-FR" baseline="0" dirty="0"/>
              <a:t>Les E/S sont ajoutées au moyen de </a:t>
            </a:r>
            <a:r>
              <a:rPr lang="fr-FR" b="1" baseline="0" dirty="0"/>
              <a:t>modules. </a:t>
            </a:r>
            <a:r>
              <a:rPr lang="fr-FR" b="0" baseline="0" dirty="0"/>
              <a:t>Lors de l’ajout d’E/S, celles-ci sont échangeables à chaud à l’extérieur des environnements dangereux.</a:t>
            </a:r>
          </a:p>
        </p:txBody>
      </p:sp>
      <p:sp>
        <p:nvSpPr>
          <p:cNvPr id="4" name="Slide Number Placeholder 3"/>
          <p:cNvSpPr>
            <a:spLocks noGrp="1"/>
          </p:cNvSpPr>
          <p:nvPr>
            <p:ph type="sldNum" sz="quarter" idx="10"/>
          </p:nvPr>
        </p:nvSpPr>
        <p:spPr/>
        <p:txBody>
          <a:bodyPr/>
          <a:lstStyle/>
          <a:p>
            <a:fld id="{53B23AE6-B4CE-5E4F-82B3-FA97ABC36E0E}" type="slidenum">
              <a:rPr lang="en-US" smtClean="0"/>
              <a:t>43</a:t>
            </a:fld>
            <a:endParaRPr lang="en-US"/>
          </a:p>
        </p:txBody>
      </p:sp>
    </p:spTree>
    <p:extLst>
      <p:ext uri="{BB962C8B-B14F-4D97-AF65-F5344CB8AC3E}">
        <p14:creationId xmlns:p14="http://schemas.microsoft.com/office/powerpoint/2010/main" val="1755008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a:solidFill>
                  <a:schemeClr val="tx1"/>
                </a:solidFill>
                <a:latin typeface="+mn-lt"/>
                <a:ea typeface="+mn-ea"/>
                <a:cs typeface="+mn-cs"/>
              </a:rPr>
              <a:t>La position de Red Lion reste la même : nous souhaitons que les clients utilisent des produits qui leur donnent la liberté d’innover, indépendamment des équipements mis en œuvre. Plus simple encore, nous souhaitons que les clients puissent continuer d’utiliser leurs API en service depuis 20 ans. </a:t>
            </a:r>
          </a:p>
        </p:txBody>
      </p:sp>
      <p:sp>
        <p:nvSpPr>
          <p:cNvPr id="4" name="Slide Number Placeholder 3"/>
          <p:cNvSpPr>
            <a:spLocks noGrp="1"/>
          </p:cNvSpPr>
          <p:nvPr>
            <p:ph type="sldNum" sz="quarter" idx="10"/>
          </p:nvPr>
        </p:nvSpPr>
        <p:spPr/>
        <p:txBody>
          <a:bodyPr/>
          <a:lstStyle/>
          <a:p>
            <a:fld id="{53B23AE6-B4CE-5E4F-82B3-FA97ABC36E0E}" type="slidenum">
              <a:rPr lang="en-US" smtClean="0"/>
              <a:t>6</a:t>
            </a:fld>
            <a:endParaRPr lang="en-US"/>
          </a:p>
        </p:txBody>
      </p:sp>
    </p:spTree>
    <p:extLst>
      <p:ext uri="{BB962C8B-B14F-4D97-AF65-F5344CB8AC3E}">
        <p14:creationId xmlns:p14="http://schemas.microsoft.com/office/powerpoint/2010/main" val="40605692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Si un client utilise du matériel Yaskawa ou Siemens, voir les deux, qu’à cela ne tienne ! Nous voulons être compatibles avec les deux.</a:t>
            </a:r>
            <a:r>
              <a:rPr lang="fr-FR" baseline="0"/>
              <a:t> </a:t>
            </a:r>
          </a:p>
        </p:txBody>
      </p:sp>
      <p:sp>
        <p:nvSpPr>
          <p:cNvPr id="4" name="Slide Number Placeholder 3"/>
          <p:cNvSpPr>
            <a:spLocks noGrp="1"/>
          </p:cNvSpPr>
          <p:nvPr>
            <p:ph type="sldNum" sz="quarter" idx="10"/>
          </p:nvPr>
        </p:nvSpPr>
        <p:spPr/>
        <p:txBody>
          <a:bodyPr/>
          <a:lstStyle/>
          <a:p>
            <a:fld id="{53B23AE6-B4CE-5E4F-82B3-FA97ABC36E0E}" type="slidenum">
              <a:rPr lang="en-US" smtClean="0"/>
              <a:t>7</a:t>
            </a:fld>
            <a:endParaRPr lang="en-US"/>
          </a:p>
        </p:txBody>
      </p:sp>
    </p:spTree>
    <p:extLst>
      <p:ext uri="{BB962C8B-B14F-4D97-AF65-F5344CB8AC3E}">
        <p14:creationId xmlns:p14="http://schemas.microsoft.com/office/powerpoint/2010/main" val="12598499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a:t>Néanmoins, un point critique ici est le fait que Crimson ne cible pas SEULEMENT la communication avec les actifs existants, mais doit aussi aider un client à migrer ses architectures de données. </a:t>
            </a:r>
          </a:p>
        </p:txBody>
      </p:sp>
      <p:sp>
        <p:nvSpPr>
          <p:cNvPr id="4" name="Slide Number Placeholder 3"/>
          <p:cNvSpPr>
            <a:spLocks noGrp="1"/>
          </p:cNvSpPr>
          <p:nvPr>
            <p:ph type="sldNum" sz="quarter" idx="10"/>
          </p:nvPr>
        </p:nvSpPr>
        <p:spPr/>
        <p:txBody>
          <a:bodyPr/>
          <a:lstStyle/>
          <a:p>
            <a:fld id="{53B23AE6-B4CE-5E4F-82B3-FA97ABC36E0E}" type="slidenum">
              <a:rPr lang="en-US" smtClean="0"/>
              <a:t>8</a:t>
            </a:fld>
            <a:endParaRPr lang="en-US"/>
          </a:p>
        </p:txBody>
      </p:sp>
    </p:spTree>
    <p:extLst>
      <p:ext uri="{BB962C8B-B14F-4D97-AF65-F5344CB8AC3E}">
        <p14:creationId xmlns:p14="http://schemas.microsoft.com/office/powerpoint/2010/main" val="2006538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solidFill>
                  <a:schemeClr val="tx1"/>
                </a:solidFill>
                <a:latin typeface="+mn-lt"/>
                <a:ea typeface="+mn-ea"/>
                <a:cs typeface="+mn-cs"/>
              </a:rPr>
              <a:t>Le schéma sur la droite illustre une architecture de données traditionnelle, telle qu’elle existe dans nombre d’usines de nos clients. Le schéma sur la gauche est représentatif d’une future architecture possible, laquelle inclut le Cloud, la périphérie, les lacs de données et la couche d’abstraction de données. L’extraordinaire dans tout cela est le fait que </a:t>
            </a:r>
            <a:r>
              <a:rPr lang="fr-FR" sz="1200" dirty="0" err="1">
                <a:solidFill>
                  <a:schemeClr val="tx1"/>
                </a:solidFill>
                <a:latin typeface="+mn-lt"/>
                <a:ea typeface="+mn-ea"/>
                <a:cs typeface="+mn-cs"/>
              </a:rPr>
              <a:t>Red</a:t>
            </a:r>
            <a:r>
              <a:rPr lang="fr-FR" sz="1200" dirty="0">
                <a:solidFill>
                  <a:schemeClr val="tx1"/>
                </a:solidFill>
                <a:latin typeface="+mn-lt"/>
                <a:ea typeface="+mn-ea"/>
                <a:cs typeface="+mn-cs"/>
              </a:rPr>
              <a:t> Lion peut accompagner le client dans cette voie. Un client souhaite collecter des données et alimenter un lac de données ? Pas de problème ! Nous pouvons le faire.</a:t>
            </a:r>
          </a:p>
          <a:p>
            <a:endParaRPr lang="en-US" baseline="0" dirty="0"/>
          </a:p>
          <a:p>
            <a:r>
              <a:rPr lang="fr-FR" baseline="0" dirty="0"/>
              <a:t>Les architectures de nos clients évoluent (et évolueront inéluctablement). Vous devez donc vous positionner sur ce créneau, être à l’écoute de ces thématiques clés, et aider les clients à réaliser cette transformation numérique.</a:t>
            </a:r>
          </a:p>
        </p:txBody>
      </p:sp>
      <p:sp>
        <p:nvSpPr>
          <p:cNvPr id="4" name="Slide Number Placeholder 3"/>
          <p:cNvSpPr>
            <a:spLocks noGrp="1"/>
          </p:cNvSpPr>
          <p:nvPr>
            <p:ph type="sldNum" sz="quarter" idx="10"/>
          </p:nvPr>
        </p:nvSpPr>
        <p:spPr/>
        <p:txBody>
          <a:bodyPr/>
          <a:lstStyle/>
          <a:p>
            <a:fld id="{53B23AE6-B4CE-5E4F-82B3-FA97ABC36E0E}" type="slidenum">
              <a:rPr lang="en-US" smtClean="0"/>
              <a:t>9</a:t>
            </a:fld>
            <a:endParaRPr lang="en-US"/>
          </a:p>
        </p:txBody>
      </p:sp>
    </p:spTree>
    <p:extLst>
      <p:ext uri="{BB962C8B-B14F-4D97-AF65-F5344CB8AC3E}">
        <p14:creationId xmlns:p14="http://schemas.microsoft.com/office/powerpoint/2010/main" val="2526188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a:ln>
                  <a:noFill/>
                </a:ln>
                <a:solidFill>
                  <a:srgbClr val="000000"/>
                </a:solidFill>
                <a:uLnTx/>
                <a:uFillTx/>
                <a:latin typeface="Segoe UI"/>
                <a:ea typeface=""/>
                <a:cs typeface=""/>
              </a:rPr>
              <a:t>La qualité et les performances opérationnelles constituent un autre défi de taille. Par exemple, si un produit est commercialisé avec un défaut, le coût de la résolution du problème peut être astronomique. Les clients mettent toujours plus l’accent sur l’amélioration de la qualité et les performances. Ils mettent en œuvre une démarche LEAN ou d’autres programmes d’amélioration des process, mais ne veulent pas complexifier ces derniers.</a:t>
            </a:r>
          </a:p>
        </p:txBody>
      </p:sp>
      <p:sp>
        <p:nvSpPr>
          <p:cNvPr id="4" name="Slide Number Placeholder 3"/>
          <p:cNvSpPr>
            <a:spLocks noGrp="1"/>
          </p:cNvSpPr>
          <p:nvPr>
            <p:ph type="sldNum" sz="quarter" idx="10"/>
          </p:nvPr>
        </p:nvSpPr>
        <p:spPr/>
        <p:txBody>
          <a:bodyPr/>
          <a:lstStyle/>
          <a:p>
            <a:fld id="{53B23AE6-B4CE-5E4F-82B3-FA97ABC36E0E}" type="slidenum">
              <a:rPr lang="en-US" smtClean="0"/>
              <a:t>10</a:t>
            </a:fld>
            <a:endParaRPr lang="en-US"/>
          </a:p>
        </p:txBody>
      </p:sp>
    </p:spTree>
    <p:extLst>
      <p:ext uri="{BB962C8B-B14F-4D97-AF65-F5344CB8AC3E}">
        <p14:creationId xmlns:p14="http://schemas.microsoft.com/office/powerpoint/2010/main" val="287463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aseline="0"/>
              <a:t>Les données constituent le point de départ à la mise en œuvre de programmes de qualité ou à l’amélioration des performances. Il convient d’agréger et de collecter des données, dans l’idéal en temps réel. La position de Red Lion est la suivante : indépendamment du lieu, nous voulons que les clients puissent agir à partir d’informations réelles. </a:t>
            </a:r>
          </a:p>
        </p:txBody>
      </p:sp>
      <p:sp>
        <p:nvSpPr>
          <p:cNvPr id="4" name="Slide Number Placeholder 3"/>
          <p:cNvSpPr>
            <a:spLocks noGrp="1"/>
          </p:cNvSpPr>
          <p:nvPr>
            <p:ph type="sldNum" sz="quarter" idx="10"/>
          </p:nvPr>
        </p:nvSpPr>
        <p:spPr/>
        <p:txBody>
          <a:bodyPr/>
          <a:lstStyle/>
          <a:p>
            <a:fld id="{53B23AE6-B4CE-5E4F-82B3-FA97ABC36E0E}" type="slidenum">
              <a:rPr lang="en-US" smtClean="0"/>
              <a:t>11</a:t>
            </a:fld>
            <a:endParaRPr lang="en-US"/>
          </a:p>
        </p:txBody>
      </p:sp>
    </p:spTree>
    <p:extLst>
      <p:ext uri="{BB962C8B-B14F-4D97-AF65-F5344CB8AC3E}">
        <p14:creationId xmlns:p14="http://schemas.microsoft.com/office/powerpoint/2010/main" val="174335161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5.xml"/><Relationship Id="rId7" Type="http://schemas.openxmlformats.org/officeDocument/2006/relationships/oleObject" Target="../embeddings/oleObject2.bin"/><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3.tiff"/><Relationship Id="rId11" Type="http://schemas.openxmlformats.org/officeDocument/2006/relationships/image" Target="../media/image6.png"/><Relationship Id="rId5" Type="http://schemas.openxmlformats.org/officeDocument/2006/relationships/image" Target="../media/image2.jpeg"/><Relationship Id="rId10" Type="http://schemas.openxmlformats.org/officeDocument/2006/relationships/image" Target="../media/image5.svg"/><Relationship Id="rId4" Type="http://schemas.openxmlformats.org/officeDocument/2006/relationships/slideMaster" Target="../slideMasters/slideMaster1.xml"/><Relationship Id="rId9"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21.xml"/><Relationship Id="rId7" Type="http://schemas.openxmlformats.org/officeDocument/2006/relationships/image" Target="../media/image7.png"/><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23.xml"/><Relationship Id="rId7" Type="http://schemas.openxmlformats.org/officeDocument/2006/relationships/image" Target="../media/image7.png"/><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25.xml"/><Relationship Id="rId7" Type="http://schemas.openxmlformats.org/officeDocument/2006/relationships/image" Target="../media/image7.png"/><Relationship Id="rId2" Type="http://schemas.openxmlformats.org/officeDocument/2006/relationships/tags" Target="../tags/tag24.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27.xml"/><Relationship Id="rId7" Type="http://schemas.openxmlformats.org/officeDocument/2006/relationships/image" Target="../media/image7.png"/><Relationship Id="rId2" Type="http://schemas.openxmlformats.org/officeDocument/2006/relationships/tags" Target="../tags/tag26.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2.png"/><Relationship Id="rId2" Type="http://schemas.openxmlformats.org/officeDocument/2006/relationships/tags" Target="../tags/tag28.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1.xml"/><Relationship Id="rId7" Type="http://schemas.openxmlformats.org/officeDocument/2006/relationships/image" Target="../media/image12.png"/><Relationship Id="rId2" Type="http://schemas.openxmlformats.org/officeDocument/2006/relationships/tags" Target="../tags/tag30.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3.xml"/><Relationship Id="rId7" Type="http://schemas.openxmlformats.org/officeDocument/2006/relationships/image" Target="../media/image12.png"/><Relationship Id="rId2" Type="http://schemas.openxmlformats.org/officeDocument/2006/relationships/tags" Target="../tags/tag32.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5.xml"/><Relationship Id="rId7" Type="http://schemas.openxmlformats.org/officeDocument/2006/relationships/image" Target="../media/image12.png"/><Relationship Id="rId2" Type="http://schemas.openxmlformats.org/officeDocument/2006/relationships/tags" Target="../tags/tag34.xml"/><Relationship Id="rId1" Type="http://schemas.openxmlformats.org/officeDocument/2006/relationships/vmlDrawing" Target="../drawings/vmlDrawing17.v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7.xml"/><Relationship Id="rId7" Type="http://schemas.openxmlformats.org/officeDocument/2006/relationships/image" Target="../media/image12.png"/><Relationship Id="rId2" Type="http://schemas.openxmlformats.org/officeDocument/2006/relationships/tags" Target="../tags/tag36.xml"/><Relationship Id="rId1" Type="http://schemas.openxmlformats.org/officeDocument/2006/relationships/vmlDrawing" Target="../drawings/vmlDrawing18.vml"/><Relationship Id="rId6" Type="http://schemas.openxmlformats.org/officeDocument/2006/relationships/image" Target="../media/image1.emf"/><Relationship Id="rId5" Type="http://schemas.openxmlformats.org/officeDocument/2006/relationships/oleObject" Target="../embeddings/oleObject18.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41.xml"/><Relationship Id="rId7" Type="http://schemas.openxmlformats.org/officeDocument/2006/relationships/image" Target="../media/image1.emf"/><Relationship Id="rId2" Type="http://schemas.openxmlformats.org/officeDocument/2006/relationships/tags" Target="../tags/tag40.xml"/><Relationship Id="rId1" Type="http://schemas.openxmlformats.org/officeDocument/2006/relationships/vmlDrawing" Target="../drawings/vmlDrawing20.vml"/><Relationship Id="rId6" Type="http://schemas.openxmlformats.org/officeDocument/2006/relationships/oleObject" Target="../embeddings/oleObject20.bin"/><Relationship Id="rId5" Type="http://schemas.openxmlformats.org/officeDocument/2006/relationships/image" Target="../media/image9.jpeg"/><Relationship Id="rId4"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43.xml"/><Relationship Id="rId7" Type="http://schemas.openxmlformats.org/officeDocument/2006/relationships/image" Target="../media/image1.emf"/><Relationship Id="rId2" Type="http://schemas.openxmlformats.org/officeDocument/2006/relationships/tags" Target="../tags/tag42.xml"/><Relationship Id="rId1" Type="http://schemas.openxmlformats.org/officeDocument/2006/relationships/vmlDrawing" Target="../drawings/vmlDrawing21.vml"/><Relationship Id="rId6" Type="http://schemas.openxmlformats.org/officeDocument/2006/relationships/oleObject" Target="../embeddings/oleObject21.bin"/><Relationship Id="rId5" Type="http://schemas.openxmlformats.org/officeDocument/2006/relationships/image" Target="../media/image2.jpeg"/><Relationship Id="rId4" Type="http://schemas.openxmlformats.org/officeDocument/2006/relationships/slideMaster" Target="../slideMasters/slideMaster3.xml"/><Relationship Id="rId9"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vmlDrawing" Target="../drawings/vmlDrawing22.v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12.png"/><Relationship Id="rId2" Type="http://schemas.openxmlformats.org/officeDocument/2006/relationships/tags" Target="../tags/tag45.xml"/><Relationship Id="rId1" Type="http://schemas.openxmlformats.org/officeDocument/2006/relationships/vmlDrawing" Target="../drawings/vmlDrawing23.vml"/><Relationship Id="rId6" Type="http://schemas.openxmlformats.org/officeDocument/2006/relationships/image" Target="../media/image1.emf"/><Relationship Id="rId5" Type="http://schemas.openxmlformats.org/officeDocument/2006/relationships/oleObject" Target="../embeddings/oleObject23.bin"/><Relationship Id="rId4"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7.xml"/><Relationship Id="rId7" Type="http://schemas.openxmlformats.org/officeDocument/2006/relationships/image" Target="../media/image12.png"/><Relationship Id="rId2" Type="http://schemas.openxmlformats.org/officeDocument/2006/relationships/tags" Target="../tags/tag46.xml"/><Relationship Id="rId1" Type="http://schemas.openxmlformats.org/officeDocument/2006/relationships/vmlDrawing" Target="../drawings/vmlDrawing24.v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49.xml"/><Relationship Id="rId7" Type="http://schemas.openxmlformats.org/officeDocument/2006/relationships/image" Target="../media/image12.png"/><Relationship Id="rId2" Type="http://schemas.openxmlformats.org/officeDocument/2006/relationships/tags" Target="../tags/tag48.xml"/><Relationship Id="rId1" Type="http://schemas.openxmlformats.org/officeDocument/2006/relationships/vmlDrawing" Target="../drawings/vmlDrawing25.vml"/><Relationship Id="rId6" Type="http://schemas.openxmlformats.org/officeDocument/2006/relationships/image" Target="../media/image1.emf"/><Relationship Id="rId5" Type="http://schemas.openxmlformats.org/officeDocument/2006/relationships/oleObject" Target="../embeddings/oleObject25.bin"/><Relationship Id="rId4"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51.xml"/><Relationship Id="rId7" Type="http://schemas.openxmlformats.org/officeDocument/2006/relationships/image" Target="../media/image1.emf"/><Relationship Id="rId2" Type="http://schemas.openxmlformats.org/officeDocument/2006/relationships/tags" Target="../tags/tag50.xml"/><Relationship Id="rId1" Type="http://schemas.openxmlformats.org/officeDocument/2006/relationships/vmlDrawing" Target="../drawings/vmlDrawing26.vml"/><Relationship Id="rId6" Type="http://schemas.openxmlformats.org/officeDocument/2006/relationships/oleObject" Target="../embeddings/oleObject26.bin"/><Relationship Id="rId5" Type="http://schemas.openxmlformats.org/officeDocument/2006/relationships/image" Target="../media/image2.jpeg"/><Relationship Id="rId4"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53.xml"/><Relationship Id="rId7" Type="http://schemas.openxmlformats.org/officeDocument/2006/relationships/image" Target="../media/image1.emf"/><Relationship Id="rId2" Type="http://schemas.openxmlformats.org/officeDocument/2006/relationships/tags" Target="../tags/tag52.xml"/><Relationship Id="rId1" Type="http://schemas.openxmlformats.org/officeDocument/2006/relationships/vmlDrawing" Target="../drawings/vmlDrawing27.vml"/><Relationship Id="rId6" Type="http://schemas.openxmlformats.org/officeDocument/2006/relationships/oleObject" Target="../embeddings/oleObject27.bin"/><Relationship Id="rId5" Type="http://schemas.openxmlformats.org/officeDocument/2006/relationships/image" Target="../media/image2.jpeg"/><Relationship Id="rId4"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55.xml"/><Relationship Id="rId7" Type="http://schemas.openxmlformats.org/officeDocument/2006/relationships/image" Target="../media/image1.emf"/><Relationship Id="rId2" Type="http://schemas.openxmlformats.org/officeDocument/2006/relationships/tags" Target="../tags/tag54.xml"/><Relationship Id="rId1" Type="http://schemas.openxmlformats.org/officeDocument/2006/relationships/vmlDrawing" Target="../drawings/vmlDrawing28.vml"/><Relationship Id="rId6" Type="http://schemas.openxmlformats.org/officeDocument/2006/relationships/oleObject" Target="../embeddings/oleObject28.bin"/><Relationship Id="rId5" Type="http://schemas.openxmlformats.org/officeDocument/2006/relationships/image" Target="../media/image2.jpeg"/><Relationship Id="rId4" Type="http://schemas.openxmlformats.org/officeDocument/2006/relationships/slideMaster" Target="../slideMasters/slideMaster3.xml"/><Relationship Id="rId9" Type="http://schemas.openxmlformats.org/officeDocument/2006/relationships/image" Target="../media/image15.png"/></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2.png"/><Relationship Id="rId2" Type="http://schemas.openxmlformats.org/officeDocument/2006/relationships/tags" Target="../tags/tag56.xml"/><Relationship Id="rId1" Type="http://schemas.openxmlformats.org/officeDocument/2006/relationships/vmlDrawing" Target="../drawings/vmlDrawing29.v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7.xml"/><Relationship Id="rId7" Type="http://schemas.openxmlformats.org/officeDocument/2006/relationships/image" Target="../media/image9.jpe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10" Type="http://schemas.openxmlformats.org/officeDocument/2006/relationships/image" Target="../media/image11.tiff"/><Relationship Id="rId4" Type="http://schemas.openxmlformats.org/officeDocument/2006/relationships/slideMaster" Target="../slideMasters/slideMaster1.xml"/><Relationship Id="rId9" Type="http://schemas.openxmlformats.org/officeDocument/2006/relationships/image" Target="../media/image8.svg"/></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59.xml"/><Relationship Id="rId7" Type="http://schemas.openxmlformats.org/officeDocument/2006/relationships/image" Target="../media/image12.png"/><Relationship Id="rId2" Type="http://schemas.openxmlformats.org/officeDocument/2006/relationships/tags" Target="../tags/tag58.xml"/><Relationship Id="rId1" Type="http://schemas.openxmlformats.org/officeDocument/2006/relationships/vmlDrawing" Target="../drawings/vmlDrawing30.vml"/><Relationship Id="rId6" Type="http://schemas.openxmlformats.org/officeDocument/2006/relationships/image" Target="../media/image1.emf"/><Relationship Id="rId5" Type="http://schemas.openxmlformats.org/officeDocument/2006/relationships/oleObject" Target="../embeddings/oleObject30.bin"/><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0.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1.xml"/><Relationship Id="rId1" Type="http://schemas.openxmlformats.org/officeDocument/2006/relationships/vmlDrawing" Target="../drawings/vmlDrawing32.v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2.xml"/><Relationship Id="rId1" Type="http://schemas.openxmlformats.org/officeDocument/2006/relationships/vmlDrawing" Target="../drawings/vmlDrawing33.v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Master" Target="../slideMasters/slideMaster3.xml"/><Relationship Id="rId7" Type="http://schemas.openxmlformats.org/officeDocument/2006/relationships/image" Target="../media/image7.png"/><Relationship Id="rId2" Type="http://schemas.openxmlformats.org/officeDocument/2006/relationships/tags" Target="../tags/tag63.xml"/><Relationship Id="rId1" Type="http://schemas.openxmlformats.org/officeDocument/2006/relationships/vmlDrawing" Target="../drawings/vmlDrawing34.vml"/><Relationship Id="rId6" Type="http://schemas.openxmlformats.org/officeDocument/2006/relationships/image" Target="../media/image12.png"/><Relationship Id="rId5" Type="http://schemas.openxmlformats.org/officeDocument/2006/relationships/image" Target="../media/image16.emf"/><Relationship Id="rId4" Type="http://schemas.openxmlformats.org/officeDocument/2006/relationships/oleObject" Target="../embeddings/oleObject34.bin"/></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Master" Target="../slideMasters/slideMaster3.xml"/><Relationship Id="rId7" Type="http://schemas.openxmlformats.org/officeDocument/2006/relationships/image" Target="../media/image12.png"/><Relationship Id="rId2" Type="http://schemas.openxmlformats.org/officeDocument/2006/relationships/tags" Target="../tags/tag64.xml"/><Relationship Id="rId1" Type="http://schemas.openxmlformats.org/officeDocument/2006/relationships/vmlDrawing" Target="../drawings/vmlDrawing35.vml"/><Relationship Id="rId6" Type="http://schemas.openxmlformats.org/officeDocument/2006/relationships/image" Target="../media/image17.jpeg"/><Relationship Id="rId5" Type="http://schemas.openxmlformats.org/officeDocument/2006/relationships/image" Target="../media/image16.emf"/><Relationship Id="rId4" Type="http://schemas.openxmlformats.org/officeDocument/2006/relationships/oleObject" Target="../embeddings/oleObject35.bin"/></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Master" Target="../slideMasters/slideMaster3.xml"/><Relationship Id="rId7" Type="http://schemas.openxmlformats.org/officeDocument/2006/relationships/image" Target="../media/image7.png"/><Relationship Id="rId2" Type="http://schemas.openxmlformats.org/officeDocument/2006/relationships/tags" Target="../tags/tag65.xml"/><Relationship Id="rId1" Type="http://schemas.openxmlformats.org/officeDocument/2006/relationships/vmlDrawing" Target="../drawings/vmlDrawing36.vml"/><Relationship Id="rId6" Type="http://schemas.openxmlformats.org/officeDocument/2006/relationships/image" Target="../media/image1.emf"/><Relationship Id="rId5" Type="http://schemas.openxmlformats.org/officeDocument/2006/relationships/oleObject" Target="../embeddings/oleObject36.bin"/><Relationship Id="rId4" Type="http://schemas.openxmlformats.org/officeDocument/2006/relationships/image" Target="../media/image9.jpe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8.svg"/><Relationship Id="rId2" Type="http://schemas.openxmlformats.org/officeDocument/2006/relationships/tags" Target="../tags/tag66.xml"/><Relationship Id="rId1" Type="http://schemas.openxmlformats.org/officeDocument/2006/relationships/vmlDrawing" Target="../drawings/vmlDrawing37.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8.svg"/><Relationship Id="rId2" Type="http://schemas.openxmlformats.org/officeDocument/2006/relationships/tags" Target="../tags/tag67.xml"/><Relationship Id="rId1" Type="http://schemas.openxmlformats.org/officeDocument/2006/relationships/vmlDrawing" Target="../drawings/vmlDrawing38.vml"/><Relationship Id="rId6" Type="http://schemas.openxmlformats.org/officeDocument/2006/relationships/image" Target="../media/image7.png"/><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Master" Target="../slideMasters/slideMaster3.xml"/><Relationship Id="rId7" Type="http://schemas.openxmlformats.org/officeDocument/2006/relationships/image" Target="../media/image9.jpeg"/><Relationship Id="rId2" Type="http://schemas.openxmlformats.org/officeDocument/2006/relationships/tags" Target="../tags/tag68.xml"/><Relationship Id="rId1" Type="http://schemas.openxmlformats.org/officeDocument/2006/relationships/vmlDrawing" Target="../drawings/vmlDrawing39.vml"/><Relationship Id="rId6" Type="http://schemas.openxmlformats.org/officeDocument/2006/relationships/image" Target="../media/image12.png"/><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9.xml"/><Relationship Id="rId7" Type="http://schemas.openxmlformats.org/officeDocument/2006/relationships/image" Target="../media/image1.emf"/><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vmlDrawing" Target="../drawings/vmlDrawing40.vml"/><Relationship Id="rId6" Type="http://schemas.openxmlformats.org/officeDocument/2006/relationships/image" Target="../media/image16.emf"/><Relationship Id="rId5" Type="http://schemas.openxmlformats.org/officeDocument/2006/relationships/oleObject" Target="../embeddings/oleObject40.bin"/><Relationship Id="rId4"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72.xml"/><Relationship Id="rId7" Type="http://schemas.openxmlformats.org/officeDocument/2006/relationships/image" Target="../media/image7.png"/><Relationship Id="rId2" Type="http://schemas.openxmlformats.org/officeDocument/2006/relationships/tags" Target="../tags/tag71.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13.xml"/><Relationship Id="rId7" Type="http://schemas.openxmlformats.org/officeDocument/2006/relationships/image" Target="../media/image7.png"/><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15.xml"/><Relationship Id="rId7" Type="http://schemas.openxmlformats.org/officeDocument/2006/relationships/image" Target="../media/image7.png"/><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17.xml"/><Relationship Id="rId7" Type="http://schemas.openxmlformats.org/officeDocument/2006/relationships/image" Target="../media/image7.png"/><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tags" Target="../tags/tag19.xml"/><Relationship Id="rId7" Type="http://schemas.openxmlformats.org/officeDocument/2006/relationships/image" Target="../media/image7.png"/><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15" name="WhiteRight-Facing Triangle">
            <a:extLst>
              <a:ext uri="{FF2B5EF4-FFF2-40B4-BE49-F238E27FC236}">
                <a16:creationId xmlns:a16="http://schemas.microsoft.com/office/drawing/2014/main" id="{3F302D87-F3CE-1D42-9655-10BA124C3063}"/>
              </a:ext>
            </a:extLst>
          </p:cNvPr>
          <p:cNvSpPr/>
          <p:nvPr userDrawn="1"/>
        </p:nvSpPr>
        <p:spPr>
          <a:xfrm rot="5400000">
            <a:off x="2205988" y="2479956"/>
            <a:ext cx="7416884" cy="1868041"/>
          </a:xfrm>
          <a:prstGeom prst="triangle">
            <a:avLst/>
          </a:prstGeom>
          <a:solidFill>
            <a:schemeClr val="bg1"/>
          </a:solidFill>
          <a:ln>
            <a:noFill/>
          </a:ln>
          <a:effectLst>
            <a:outerShdw blurRad="342900" sx="112000" sy="1120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89E7A6DE-BBE6-8844-B240-11CF83C912BE}"/>
              </a:ext>
            </a:extLst>
          </p:cNvPr>
          <p:cNvSpPr/>
          <p:nvPr userDrawn="1"/>
        </p:nvSpPr>
        <p:spPr>
          <a:xfrm>
            <a:off x="-213577" y="0"/>
            <a:ext cx="51939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BE4D579-1982-F441-B59B-4DF93BBB052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0800000" flipH="1">
            <a:off x="-213577" y="0"/>
            <a:ext cx="3545305" cy="6858000"/>
          </a:xfrm>
          <a:prstGeom prst="rect">
            <a:avLst/>
          </a:prstGeom>
        </p:spPr>
      </p:pic>
      <p:pic>
        <p:nvPicPr>
          <p:cNvPr id="2" name="Picture 1">
            <a:extLst>
              <a:ext uri="{FF2B5EF4-FFF2-40B4-BE49-F238E27FC236}">
                <a16:creationId xmlns:a16="http://schemas.microsoft.com/office/drawing/2014/main" id="{F098E514-C1BA-DC43-943D-1714EF963D4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896355" y="6108101"/>
            <a:ext cx="3187700" cy="165100"/>
          </a:xfrm>
          <a:prstGeom prst="rect">
            <a:avLst/>
          </a:prstGeom>
        </p:spPr>
      </p:pic>
      <p:graphicFrame>
        <p:nvGraphicFramePr>
          <p:cNvPr id="11" name="Object 10" hidden="1"/>
          <p:cNvGraphicFramePr>
            <a:graphicFrameLocks noChangeAspect="1"/>
          </p:cNvGraphicFramePr>
          <p:nvPr userDrawn="1">
            <p:custDataLst>
              <p:tags r:id="rId2"/>
            </p:custDataLst>
            <p:extLst>
              <p:ext uri="{D42A27DB-BD31-4B8C-83A1-F6EECF244321}">
                <p14:modId xmlns:p14="http://schemas.microsoft.com/office/powerpoint/2010/main" val="1582472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0" name="think-cell Slide" r:id="rId7" imgW="381" imgH="381" progId="TCLayout.ActiveDocument.1">
                  <p:embed/>
                </p:oleObj>
              </mc:Choice>
              <mc:Fallback>
                <p:oleObj name="think-cell Slide" r:id="rId7" imgW="381" imgH="381" progId="TCLayout.ActiveDocument.1">
                  <p:embed/>
                  <p:pic>
                    <p:nvPicPr>
                      <p:cNvPr id="11" name="Object 10" hidden="1"/>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13" name="Rectangle 12"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12" name="Title Placeholder 1"/>
          <p:cNvSpPr>
            <a:spLocks noGrp="1"/>
          </p:cNvSpPr>
          <p:nvPr>
            <p:ph type="title" hasCustomPrompt="1"/>
          </p:nvPr>
        </p:nvSpPr>
        <p:spPr>
          <a:xfrm>
            <a:off x="832104" y="2066544"/>
            <a:ext cx="4636008" cy="978408"/>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Content and Copy</a:t>
            </a:r>
          </a:p>
        </p:txBody>
      </p:sp>
      <p:sp>
        <p:nvSpPr>
          <p:cNvPr id="14" name="Text Placeholder 11"/>
          <p:cNvSpPr>
            <a:spLocks noGrp="1"/>
          </p:cNvSpPr>
          <p:nvPr>
            <p:ph type="body" sz="quarter" idx="14" hasCustomPrompt="1"/>
          </p:nvPr>
        </p:nvSpPr>
        <p:spPr>
          <a:xfrm>
            <a:off x="832104" y="3113532"/>
            <a:ext cx="4636008" cy="356616"/>
          </a:xfrm>
          <a:prstGeom prst="rect">
            <a:avLst/>
          </a:prstGeom>
        </p:spPr>
        <p:txBody>
          <a:bodyPr>
            <a:noAutofit/>
          </a:bodyPr>
          <a:lstStyle>
            <a:lvl1pPr marL="0" indent="0">
              <a:buFontTx/>
              <a:buNone/>
              <a:defRPr sz="2600" b="1" i="0" baseline="0">
                <a:solidFill>
                  <a:schemeClr val="accent3"/>
                </a:solidFill>
                <a:latin typeface="Titillium" pitchFamily="2" charset="77"/>
              </a:defRPr>
            </a:lvl1pPr>
          </a:lstStyle>
          <a:p>
            <a:pPr lvl="0"/>
            <a:r>
              <a:rPr lang="en-US" dirty="0"/>
              <a:t>Subtitle of Presentation</a:t>
            </a:r>
          </a:p>
        </p:txBody>
      </p:sp>
      <p:pic>
        <p:nvPicPr>
          <p:cNvPr id="17" name="RedStripe">
            <a:extLst>
              <a:ext uri="{FF2B5EF4-FFF2-40B4-BE49-F238E27FC236}">
                <a16:creationId xmlns:a16="http://schemas.microsoft.com/office/drawing/2014/main" id="{53EAB378-D2AC-5041-A2D0-5CE12B083D2A}"/>
              </a:ext>
            </a:extLst>
          </p:cNvPr>
          <p:cNvPicPr>
            <a:picLocks noChangeAspect="1"/>
          </p:cNvPicPr>
          <p:nvPr userDrawn="1"/>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47150" y="34091"/>
            <a:ext cx="3153181" cy="6827753"/>
          </a:xfrm>
          <a:prstGeom prst="rect">
            <a:avLst/>
          </a:prstGeom>
        </p:spPr>
      </p:pic>
      <p:sp>
        <p:nvSpPr>
          <p:cNvPr id="18" name="WhiteRightTriangle under Logo">
            <a:extLst>
              <a:ext uri="{FF2B5EF4-FFF2-40B4-BE49-F238E27FC236}">
                <a16:creationId xmlns:a16="http://schemas.microsoft.com/office/drawing/2014/main" id="{9F721323-555D-024A-ADBE-17AC9DD69A83}"/>
              </a:ext>
            </a:extLst>
          </p:cNvPr>
          <p:cNvSpPr/>
          <p:nvPr userDrawn="1"/>
        </p:nvSpPr>
        <p:spPr>
          <a:xfrm flipH="1">
            <a:off x="10316275" y="2648757"/>
            <a:ext cx="1998437" cy="423949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Red Lion Logo" descr="A black sign with white text&#10;&#10;Description automatically generated">
            <a:extLst>
              <a:ext uri="{FF2B5EF4-FFF2-40B4-BE49-F238E27FC236}">
                <a16:creationId xmlns:a16="http://schemas.microsoft.com/office/drawing/2014/main" id="{9CAB8F2C-6188-6B4C-9B30-EBCF28DCEA63}"/>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0993748" y="5890160"/>
            <a:ext cx="1115127" cy="766083"/>
          </a:xfrm>
          <a:prstGeom prst="rect">
            <a:avLst/>
          </a:prstGeom>
        </p:spPr>
      </p:pic>
    </p:spTree>
    <p:extLst>
      <p:ext uri="{BB962C8B-B14F-4D97-AF65-F5344CB8AC3E}">
        <p14:creationId xmlns:p14="http://schemas.microsoft.com/office/powerpoint/2010/main" val="2625697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b3">
    <p:bg>
      <p:bgPr>
        <a:solidFill>
          <a:schemeClr val="accent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24"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Rectangle 1"/>
          <p:cNvSpPr/>
          <p:nvPr userDrawn="1"/>
        </p:nvSpPr>
        <p:spPr>
          <a:xfrm>
            <a:off x="282101" y="0"/>
            <a:ext cx="66634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238539"/>
            <a:ext cx="5230368" cy="6347791"/>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4271994" y="1658645"/>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2266543" y="2222877"/>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11" name="Oval 10">
            <a:extLst>
              <a:ext uri="{FF2B5EF4-FFF2-40B4-BE49-F238E27FC236}">
                <a16:creationId xmlns:a16="http://schemas.microsoft.com/office/drawing/2014/main" id="{D7EBEB16-C18F-DA48-BA34-D03C38136E39}"/>
              </a:ext>
            </a:extLst>
          </p:cNvPr>
          <p:cNvSpPr/>
          <p:nvPr userDrawn="1"/>
        </p:nvSpPr>
        <p:spPr>
          <a:xfrm>
            <a:off x="6595364" y="1767753"/>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a:extLst>
              <a:ext uri="{FF2B5EF4-FFF2-40B4-BE49-F238E27FC236}">
                <a16:creationId xmlns:a16="http://schemas.microsoft.com/office/drawing/2014/main" id="{0BD51C68-E411-0245-865D-860BF6DD6526}"/>
              </a:ext>
            </a:extLst>
          </p:cNvPr>
          <p:cNvSpPr>
            <a:spLocks noGrp="1"/>
          </p:cNvSpPr>
          <p:nvPr>
            <p:ph type="body" sz="quarter" idx="51" hasCustomPrompt="1"/>
          </p:nvPr>
        </p:nvSpPr>
        <p:spPr>
          <a:xfrm>
            <a:off x="4271994" y="2695968"/>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2</a:t>
            </a:r>
          </a:p>
        </p:txBody>
      </p:sp>
      <p:sp>
        <p:nvSpPr>
          <p:cNvPr id="39" name="Text Placeholder 3">
            <a:extLst>
              <a:ext uri="{FF2B5EF4-FFF2-40B4-BE49-F238E27FC236}">
                <a16:creationId xmlns:a16="http://schemas.microsoft.com/office/drawing/2014/main" id="{00CE5835-D23D-4F44-A2BA-D8A99F54FA21}"/>
              </a:ext>
            </a:extLst>
          </p:cNvPr>
          <p:cNvSpPr>
            <a:spLocks noGrp="1"/>
          </p:cNvSpPr>
          <p:nvPr>
            <p:ph type="body" sz="quarter" idx="52" hasCustomPrompt="1"/>
          </p:nvPr>
        </p:nvSpPr>
        <p:spPr>
          <a:xfrm>
            <a:off x="2266543" y="3260200"/>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40" name="Oval 39">
            <a:extLst>
              <a:ext uri="{FF2B5EF4-FFF2-40B4-BE49-F238E27FC236}">
                <a16:creationId xmlns:a16="http://schemas.microsoft.com/office/drawing/2014/main" id="{0A45C505-1A5A-A045-8CA0-2777EC99A9EB}"/>
              </a:ext>
            </a:extLst>
          </p:cNvPr>
          <p:cNvSpPr/>
          <p:nvPr userDrawn="1"/>
        </p:nvSpPr>
        <p:spPr>
          <a:xfrm>
            <a:off x="6595364" y="2805076"/>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14">
            <a:extLst>
              <a:ext uri="{FF2B5EF4-FFF2-40B4-BE49-F238E27FC236}">
                <a16:creationId xmlns:a16="http://schemas.microsoft.com/office/drawing/2014/main" id="{4355E69D-1413-3A4E-9ED4-6790BF115B3A}"/>
              </a:ext>
            </a:extLst>
          </p:cNvPr>
          <p:cNvSpPr>
            <a:spLocks noGrp="1"/>
          </p:cNvSpPr>
          <p:nvPr>
            <p:ph type="body" sz="quarter" idx="53" hasCustomPrompt="1"/>
          </p:nvPr>
        </p:nvSpPr>
        <p:spPr>
          <a:xfrm>
            <a:off x="4259802" y="3692987"/>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3</a:t>
            </a:r>
          </a:p>
        </p:txBody>
      </p:sp>
      <p:sp>
        <p:nvSpPr>
          <p:cNvPr id="45" name="Text Placeholder 3">
            <a:extLst>
              <a:ext uri="{FF2B5EF4-FFF2-40B4-BE49-F238E27FC236}">
                <a16:creationId xmlns:a16="http://schemas.microsoft.com/office/drawing/2014/main" id="{C3AD7C86-8E21-8645-A102-E324AC9E531E}"/>
              </a:ext>
            </a:extLst>
          </p:cNvPr>
          <p:cNvSpPr>
            <a:spLocks noGrp="1"/>
          </p:cNvSpPr>
          <p:nvPr>
            <p:ph type="body" sz="quarter" idx="54" hasCustomPrompt="1"/>
          </p:nvPr>
        </p:nvSpPr>
        <p:spPr>
          <a:xfrm>
            <a:off x="2254351" y="4257220"/>
            <a:ext cx="4247519" cy="394904"/>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dirty="0"/>
              <a:t>Additional copy if needed</a:t>
            </a:r>
          </a:p>
        </p:txBody>
      </p:sp>
      <p:sp>
        <p:nvSpPr>
          <p:cNvPr id="46" name="Oval 45">
            <a:extLst>
              <a:ext uri="{FF2B5EF4-FFF2-40B4-BE49-F238E27FC236}">
                <a16:creationId xmlns:a16="http://schemas.microsoft.com/office/drawing/2014/main" id="{431B492C-B64F-7346-959F-066977BBC936}"/>
              </a:ext>
            </a:extLst>
          </p:cNvPr>
          <p:cNvSpPr/>
          <p:nvPr userDrawn="1"/>
        </p:nvSpPr>
        <p:spPr>
          <a:xfrm>
            <a:off x="6583172" y="3802095"/>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
            <a:extLst>
              <a:ext uri="{FF2B5EF4-FFF2-40B4-BE49-F238E27FC236}">
                <a16:creationId xmlns:a16="http://schemas.microsoft.com/office/drawing/2014/main" id="{063C663E-328B-7D4C-BCE1-3ABC10088A30}"/>
              </a:ext>
            </a:extLst>
          </p:cNvPr>
          <p:cNvSpPr>
            <a:spLocks noGrp="1"/>
          </p:cNvSpPr>
          <p:nvPr>
            <p:ph type="body" sz="quarter" idx="47" hasCustomPrompt="1"/>
          </p:nvPr>
        </p:nvSpPr>
        <p:spPr>
          <a:xfrm>
            <a:off x="6641189" y="1897821"/>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01</a:t>
            </a:r>
          </a:p>
        </p:txBody>
      </p:sp>
      <p:sp>
        <p:nvSpPr>
          <p:cNvPr id="35" name="Text Placeholder 3">
            <a:extLst>
              <a:ext uri="{FF2B5EF4-FFF2-40B4-BE49-F238E27FC236}">
                <a16:creationId xmlns:a16="http://schemas.microsoft.com/office/drawing/2014/main" id="{327186FE-EA50-374D-87FB-239C939DD1B7}"/>
              </a:ext>
            </a:extLst>
          </p:cNvPr>
          <p:cNvSpPr>
            <a:spLocks noGrp="1"/>
          </p:cNvSpPr>
          <p:nvPr>
            <p:ph type="body" sz="quarter" idx="57" hasCustomPrompt="1"/>
          </p:nvPr>
        </p:nvSpPr>
        <p:spPr>
          <a:xfrm>
            <a:off x="6641189" y="2957994"/>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02</a:t>
            </a:r>
          </a:p>
        </p:txBody>
      </p:sp>
      <p:sp>
        <p:nvSpPr>
          <p:cNvPr id="36" name="Text Placeholder 3">
            <a:extLst>
              <a:ext uri="{FF2B5EF4-FFF2-40B4-BE49-F238E27FC236}">
                <a16:creationId xmlns:a16="http://schemas.microsoft.com/office/drawing/2014/main" id="{6B4D1A69-385C-2C4C-B763-A3D00D2E637A}"/>
              </a:ext>
            </a:extLst>
          </p:cNvPr>
          <p:cNvSpPr>
            <a:spLocks noGrp="1"/>
          </p:cNvSpPr>
          <p:nvPr>
            <p:ph type="body" sz="quarter" idx="58" hasCustomPrompt="1"/>
          </p:nvPr>
        </p:nvSpPr>
        <p:spPr>
          <a:xfrm>
            <a:off x="6641189" y="3951907"/>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03</a:t>
            </a:r>
          </a:p>
        </p:txBody>
      </p:sp>
      <p:sp>
        <p:nvSpPr>
          <p:cNvPr id="41" name="TextBox 40">
            <a:extLst>
              <a:ext uri="{FF2B5EF4-FFF2-40B4-BE49-F238E27FC236}">
                <a16:creationId xmlns:a16="http://schemas.microsoft.com/office/drawing/2014/main" id="{0C3218F3-3BF5-2E4F-9DC5-237DB2B335B0}"/>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42" name="Slide Number Placeholder 6">
            <a:extLst>
              <a:ext uri="{FF2B5EF4-FFF2-40B4-BE49-F238E27FC236}">
                <a16:creationId xmlns:a16="http://schemas.microsoft.com/office/drawing/2014/main" id="{2AB73593-4A4A-A343-B39C-F3862304059D}"/>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47" name="Graphic 46">
            <a:extLst>
              <a:ext uri="{FF2B5EF4-FFF2-40B4-BE49-F238E27FC236}">
                <a16:creationId xmlns:a16="http://schemas.microsoft.com/office/drawing/2014/main" id="{FE6ABFCA-458D-BC4C-A64C-BACE59EB8B53}"/>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3032793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Image Agenda">
    <p:bg>
      <p:bgPr>
        <a:solidFill>
          <a:schemeClr val="accent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8"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Rectangle 1"/>
          <p:cNvSpPr/>
          <p:nvPr userDrawn="1"/>
        </p:nvSpPr>
        <p:spPr>
          <a:xfrm>
            <a:off x="282101" y="0"/>
            <a:ext cx="66634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238539"/>
            <a:ext cx="5230368" cy="6347791"/>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4271994" y="1658645"/>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2266543" y="2222877"/>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11" name="Oval 10">
            <a:extLst>
              <a:ext uri="{FF2B5EF4-FFF2-40B4-BE49-F238E27FC236}">
                <a16:creationId xmlns:a16="http://schemas.microsoft.com/office/drawing/2014/main" id="{D7EBEB16-C18F-DA48-BA34-D03C38136E39}"/>
              </a:ext>
            </a:extLst>
          </p:cNvPr>
          <p:cNvSpPr/>
          <p:nvPr userDrawn="1"/>
        </p:nvSpPr>
        <p:spPr>
          <a:xfrm>
            <a:off x="6595364" y="1767753"/>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a:extLst>
              <a:ext uri="{FF2B5EF4-FFF2-40B4-BE49-F238E27FC236}">
                <a16:creationId xmlns:a16="http://schemas.microsoft.com/office/drawing/2014/main" id="{0BD51C68-E411-0245-865D-860BF6DD6526}"/>
              </a:ext>
            </a:extLst>
          </p:cNvPr>
          <p:cNvSpPr>
            <a:spLocks noGrp="1"/>
          </p:cNvSpPr>
          <p:nvPr>
            <p:ph type="body" sz="quarter" idx="51" hasCustomPrompt="1"/>
          </p:nvPr>
        </p:nvSpPr>
        <p:spPr>
          <a:xfrm>
            <a:off x="4271994" y="2695968"/>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2</a:t>
            </a:r>
          </a:p>
        </p:txBody>
      </p:sp>
      <p:sp>
        <p:nvSpPr>
          <p:cNvPr id="39" name="Text Placeholder 3">
            <a:extLst>
              <a:ext uri="{FF2B5EF4-FFF2-40B4-BE49-F238E27FC236}">
                <a16:creationId xmlns:a16="http://schemas.microsoft.com/office/drawing/2014/main" id="{00CE5835-D23D-4F44-A2BA-D8A99F54FA21}"/>
              </a:ext>
            </a:extLst>
          </p:cNvPr>
          <p:cNvSpPr>
            <a:spLocks noGrp="1"/>
          </p:cNvSpPr>
          <p:nvPr>
            <p:ph type="body" sz="quarter" idx="52" hasCustomPrompt="1"/>
          </p:nvPr>
        </p:nvSpPr>
        <p:spPr>
          <a:xfrm>
            <a:off x="2266543" y="3260200"/>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40" name="Oval 39">
            <a:extLst>
              <a:ext uri="{FF2B5EF4-FFF2-40B4-BE49-F238E27FC236}">
                <a16:creationId xmlns:a16="http://schemas.microsoft.com/office/drawing/2014/main" id="{0A45C505-1A5A-A045-8CA0-2777EC99A9EB}"/>
              </a:ext>
            </a:extLst>
          </p:cNvPr>
          <p:cNvSpPr/>
          <p:nvPr userDrawn="1"/>
        </p:nvSpPr>
        <p:spPr>
          <a:xfrm>
            <a:off x="6595364" y="2805076"/>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14">
            <a:extLst>
              <a:ext uri="{FF2B5EF4-FFF2-40B4-BE49-F238E27FC236}">
                <a16:creationId xmlns:a16="http://schemas.microsoft.com/office/drawing/2014/main" id="{4355E69D-1413-3A4E-9ED4-6790BF115B3A}"/>
              </a:ext>
            </a:extLst>
          </p:cNvPr>
          <p:cNvSpPr>
            <a:spLocks noGrp="1"/>
          </p:cNvSpPr>
          <p:nvPr>
            <p:ph type="body" sz="quarter" idx="53" hasCustomPrompt="1"/>
          </p:nvPr>
        </p:nvSpPr>
        <p:spPr>
          <a:xfrm>
            <a:off x="4259802" y="3692987"/>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3</a:t>
            </a:r>
          </a:p>
        </p:txBody>
      </p:sp>
      <p:sp>
        <p:nvSpPr>
          <p:cNvPr id="45" name="Text Placeholder 3">
            <a:extLst>
              <a:ext uri="{FF2B5EF4-FFF2-40B4-BE49-F238E27FC236}">
                <a16:creationId xmlns:a16="http://schemas.microsoft.com/office/drawing/2014/main" id="{C3AD7C86-8E21-8645-A102-E324AC9E531E}"/>
              </a:ext>
            </a:extLst>
          </p:cNvPr>
          <p:cNvSpPr>
            <a:spLocks noGrp="1"/>
          </p:cNvSpPr>
          <p:nvPr>
            <p:ph type="body" sz="quarter" idx="54" hasCustomPrompt="1"/>
          </p:nvPr>
        </p:nvSpPr>
        <p:spPr>
          <a:xfrm>
            <a:off x="2254351" y="4257220"/>
            <a:ext cx="4247519" cy="394904"/>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dirty="0"/>
              <a:t>Additional copy if needed</a:t>
            </a:r>
          </a:p>
        </p:txBody>
      </p:sp>
      <p:sp>
        <p:nvSpPr>
          <p:cNvPr id="46" name="Oval 45">
            <a:extLst>
              <a:ext uri="{FF2B5EF4-FFF2-40B4-BE49-F238E27FC236}">
                <a16:creationId xmlns:a16="http://schemas.microsoft.com/office/drawing/2014/main" id="{431B492C-B64F-7346-959F-066977BBC936}"/>
              </a:ext>
            </a:extLst>
          </p:cNvPr>
          <p:cNvSpPr/>
          <p:nvPr userDrawn="1"/>
        </p:nvSpPr>
        <p:spPr>
          <a:xfrm>
            <a:off x="6583172" y="3802095"/>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
            <a:extLst>
              <a:ext uri="{FF2B5EF4-FFF2-40B4-BE49-F238E27FC236}">
                <a16:creationId xmlns:a16="http://schemas.microsoft.com/office/drawing/2014/main" id="{063C663E-328B-7D4C-BCE1-3ABC10088A30}"/>
              </a:ext>
            </a:extLst>
          </p:cNvPr>
          <p:cNvSpPr>
            <a:spLocks noGrp="1"/>
          </p:cNvSpPr>
          <p:nvPr>
            <p:ph type="body" sz="quarter" idx="47" hasCustomPrompt="1"/>
          </p:nvPr>
        </p:nvSpPr>
        <p:spPr>
          <a:xfrm>
            <a:off x="6641189" y="1897821"/>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01</a:t>
            </a:r>
          </a:p>
        </p:txBody>
      </p:sp>
      <p:sp>
        <p:nvSpPr>
          <p:cNvPr id="35" name="Text Placeholder 3">
            <a:extLst>
              <a:ext uri="{FF2B5EF4-FFF2-40B4-BE49-F238E27FC236}">
                <a16:creationId xmlns:a16="http://schemas.microsoft.com/office/drawing/2014/main" id="{327186FE-EA50-374D-87FB-239C939DD1B7}"/>
              </a:ext>
            </a:extLst>
          </p:cNvPr>
          <p:cNvSpPr>
            <a:spLocks noGrp="1"/>
          </p:cNvSpPr>
          <p:nvPr>
            <p:ph type="body" sz="quarter" idx="57" hasCustomPrompt="1"/>
          </p:nvPr>
        </p:nvSpPr>
        <p:spPr>
          <a:xfrm>
            <a:off x="6641189" y="2957994"/>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02</a:t>
            </a:r>
          </a:p>
        </p:txBody>
      </p:sp>
      <p:sp>
        <p:nvSpPr>
          <p:cNvPr id="36" name="Text Placeholder 3">
            <a:extLst>
              <a:ext uri="{FF2B5EF4-FFF2-40B4-BE49-F238E27FC236}">
                <a16:creationId xmlns:a16="http://schemas.microsoft.com/office/drawing/2014/main" id="{6B4D1A69-385C-2C4C-B763-A3D00D2E637A}"/>
              </a:ext>
            </a:extLst>
          </p:cNvPr>
          <p:cNvSpPr>
            <a:spLocks noGrp="1"/>
          </p:cNvSpPr>
          <p:nvPr>
            <p:ph type="body" sz="quarter" idx="58" hasCustomPrompt="1"/>
          </p:nvPr>
        </p:nvSpPr>
        <p:spPr>
          <a:xfrm>
            <a:off x="6641189" y="3951907"/>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03</a:t>
            </a:r>
          </a:p>
        </p:txBody>
      </p:sp>
      <p:sp>
        <p:nvSpPr>
          <p:cNvPr id="41" name="TextBox 40">
            <a:extLst>
              <a:ext uri="{FF2B5EF4-FFF2-40B4-BE49-F238E27FC236}">
                <a16:creationId xmlns:a16="http://schemas.microsoft.com/office/drawing/2014/main" id="{0C3218F3-3BF5-2E4F-9DC5-237DB2B335B0}"/>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42" name="Slide Number Placeholder 6">
            <a:extLst>
              <a:ext uri="{FF2B5EF4-FFF2-40B4-BE49-F238E27FC236}">
                <a16:creationId xmlns:a16="http://schemas.microsoft.com/office/drawing/2014/main" id="{2AB73593-4A4A-A343-B39C-F3862304059D}"/>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47" name="Graphic 46">
            <a:extLst>
              <a:ext uri="{FF2B5EF4-FFF2-40B4-BE49-F238E27FC236}">
                <a16:creationId xmlns:a16="http://schemas.microsoft.com/office/drawing/2014/main" id="{FE6ABFCA-458D-BC4C-A64C-BACE59EB8B53}"/>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2668681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b2">
    <p:bg>
      <p:bgPr>
        <a:solidFill>
          <a:schemeClr val="accent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72"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Rectangle 1"/>
          <p:cNvSpPr/>
          <p:nvPr userDrawn="1"/>
        </p:nvSpPr>
        <p:spPr>
          <a:xfrm>
            <a:off x="282101" y="0"/>
            <a:ext cx="66634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238539"/>
            <a:ext cx="5230368" cy="6347791"/>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4271994" y="1658645"/>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2266543" y="2222877"/>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11" name="Oval 10">
            <a:extLst>
              <a:ext uri="{FF2B5EF4-FFF2-40B4-BE49-F238E27FC236}">
                <a16:creationId xmlns:a16="http://schemas.microsoft.com/office/drawing/2014/main" id="{D7EBEB16-C18F-DA48-BA34-D03C38136E39}"/>
              </a:ext>
            </a:extLst>
          </p:cNvPr>
          <p:cNvSpPr/>
          <p:nvPr userDrawn="1"/>
        </p:nvSpPr>
        <p:spPr>
          <a:xfrm>
            <a:off x="6595364" y="1767753"/>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a:extLst>
              <a:ext uri="{FF2B5EF4-FFF2-40B4-BE49-F238E27FC236}">
                <a16:creationId xmlns:a16="http://schemas.microsoft.com/office/drawing/2014/main" id="{0BD51C68-E411-0245-865D-860BF6DD6526}"/>
              </a:ext>
            </a:extLst>
          </p:cNvPr>
          <p:cNvSpPr>
            <a:spLocks noGrp="1"/>
          </p:cNvSpPr>
          <p:nvPr>
            <p:ph type="body" sz="quarter" idx="51" hasCustomPrompt="1"/>
          </p:nvPr>
        </p:nvSpPr>
        <p:spPr>
          <a:xfrm>
            <a:off x="4271994" y="2695968"/>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2</a:t>
            </a:r>
          </a:p>
        </p:txBody>
      </p:sp>
      <p:sp>
        <p:nvSpPr>
          <p:cNvPr id="39" name="Text Placeholder 3">
            <a:extLst>
              <a:ext uri="{FF2B5EF4-FFF2-40B4-BE49-F238E27FC236}">
                <a16:creationId xmlns:a16="http://schemas.microsoft.com/office/drawing/2014/main" id="{00CE5835-D23D-4F44-A2BA-D8A99F54FA21}"/>
              </a:ext>
            </a:extLst>
          </p:cNvPr>
          <p:cNvSpPr>
            <a:spLocks noGrp="1"/>
          </p:cNvSpPr>
          <p:nvPr>
            <p:ph type="body" sz="quarter" idx="52" hasCustomPrompt="1"/>
          </p:nvPr>
        </p:nvSpPr>
        <p:spPr>
          <a:xfrm>
            <a:off x="2266543" y="3260200"/>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40" name="Oval 39">
            <a:extLst>
              <a:ext uri="{FF2B5EF4-FFF2-40B4-BE49-F238E27FC236}">
                <a16:creationId xmlns:a16="http://schemas.microsoft.com/office/drawing/2014/main" id="{0A45C505-1A5A-A045-8CA0-2777EC99A9EB}"/>
              </a:ext>
            </a:extLst>
          </p:cNvPr>
          <p:cNvSpPr/>
          <p:nvPr userDrawn="1"/>
        </p:nvSpPr>
        <p:spPr>
          <a:xfrm>
            <a:off x="6595364" y="2805076"/>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
            <a:extLst>
              <a:ext uri="{FF2B5EF4-FFF2-40B4-BE49-F238E27FC236}">
                <a16:creationId xmlns:a16="http://schemas.microsoft.com/office/drawing/2014/main" id="{063C663E-328B-7D4C-BCE1-3ABC10088A30}"/>
              </a:ext>
            </a:extLst>
          </p:cNvPr>
          <p:cNvSpPr>
            <a:spLocks noGrp="1"/>
          </p:cNvSpPr>
          <p:nvPr>
            <p:ph type="body" sz="quarter" idx="47" hasCustomPrompt="1"/>
          </p:nvPr>
        </p:nvSpPr>
        <p:spPr>
          <a:xfrm>
            <a:off x="6641189" y="1897821"/>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01</a:t>
            </a:r>
          </a:p>
        </p:txBody>
      </p:sp>
      <p:sp>
        <p:nvSpPr>
          <p:cNvPr id="35" name="Text Placeholder 3">
            <a:extLst>
              <a:ext uri="{FF2B5EF4-FFF2-40B4-BE49-F238E27FC236}">
                <a16:creationId xmlns:a16="http://schemas.microsoft.com/office/drawing/2014/main" id="{327186FE-EA50-374D-87FB-239C939DD1B7}"/>
              </a:ext>
            </a:extLst>
          </p:cNvPr>
          <p:cNvSpPr>
            <a:spLocks noGrp="1"/>
          </p:cNvSpPr>
          <p:nvPr>
            <p:ph type="body" sz="quarter" idx="57" hasCustomPrompt="1"/>
          </p:nvPr>
        </p:nvSpPr>
        <p:spPr>
          <a:xfrm>
            <a:off x="6641189" y="2957994"/>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02</a:t>
            </a:r>
          </a:p>
        </p:txBody>
      </p:sp>
      <p:sp>
        <p:nvSpPr>
          <p:cNvPr id="41" name="TextBox 40">
            <a:extLst>
              <a:ext uri="{FF2B5EF4-FFF2-40B4-BE49-F238E27FC236}">
                <a16:creationId xmlns:a16="http://schemas.microsoft.com/office/drawing/2014/main" id="{0C3218F3-3BF5-2E4F-9DC5-237DB2B335B0}"/>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42" name="Slide Number Placeholder 6">
            <a:extLst>
              <a:ext uri="{FF2B5EF4-FFF2-40B4-BE49-F238E27FC236}">
                <a16:creationId xmlns:a16="http://schemas.microsoft.com/office/drawing/2014/main" id="{2AB73593-4A4A-A343-B39C-F3862304059D}"/>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47" name="Graphic 46">
            <a:extLst>
              <a:ext uri="{FF2B5EF4-FFF2-40B4-BE49-F238E27FC236}">
                <a16:creationId xmlns:a16="http://schemas.microsoft.com/office/drawing/2014/main" id="{FE6ABFCA-458D-BC4C-A64C-BACE59EB8B53}"/>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2725021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Image Agenda">
    <p:bg>
      <p:bgPr>
        <a:solidFill>
          <a:schemeClr val="accent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6"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Rectangle 1"/>
          <p:cNvSpPr/>
          <p:nvPr userDrawn="1"/>
        </p:nvSpPr>
        <p:spPr>
          <a:xfrm>
            <a:off x="282101" y="0"/>
            <a:ext cx="66634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238539"/>
            <a:ext cx="5230368" cy="6347791"/>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a:extLst>
              <a:ext uri="{FF2B5EF4-FFF2-40B4-BE49-F238E27FC236}">
                <a16:creationId xmlns:a16="http://schemas.microsoft.com/office/drawing/2014/main" id="{0BD51C68-E411-0245-865D-860BF6DD6526}"/>
              </a:ext>
            </a:extLst>
          </p:cNvPr>
          <p:cNvSpPr>
            <a:spLocks noGrp="1"/>
          </p:cNvSpPr>
          <p:nvPr>
            <p:ph type="body" sz="quarter" idx="51" hasCustomPrompt="1"/>
          </p:nvPr>
        </p:nvSpPr>
        <p:spPr>
          <a:xfrm>
            <a:off x="4271994" y="2695968"/>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2</a:t>
            </a:r>
          </a:p>
        </p:txBody>
      </p:sp>
      <p:sp>
        <p:nvSpPr>
          <p:cNvPr id="39" name="Text Placeholder 3">
            <a:extLst>
              <a:ext uri="{FF2B5EF4-FFF2-40B4-BE49-F238E27FC236}">
                <a16:creationId xmlns:a16="http://schemas.microsoft.com/office/drawing/2014/main" id="{00CE5835-D23D-4F44-A2BA-D8A99F54FA21}"/>
              </a:ext>
            </a:extLst>
          </p:cNvPr>
          <p:cNvSpPr>
            <a:spLocks noGrp="1"/>
          </p:cNvSpPr>
          <p:nvPr>
            <p:ph type="body" sz="quarter" idx="52" hasCustomPrompt="1"/>
          </p:nvPr>
        </p:nvSpPr>
        <p:spPr>
          <a:xfrm>
            <a:off x="2266543" y="3260200"/>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40" name="Oval 39">
            <a:extLst>
              <a:ext uri="{FF2B5EF4-FFF2-40B4-BE49-F238E27FC236}">
                <a16:creationId xmlns:a16="http://schemas.microsoft.com/office/drawing/2014/main" id="{0A45C505-1A5A-A045-8CA0-2777EC99A9EB}"/>
              </a:ext>
            </a:extLst>
          </p:cNvPr>
          <p:cNvSpPr/>
          <p:nvPr userDrawn="1"/>
        </p:nvSpPr>
        <p:spPr>
          <a:xfrm>
            <a:off x="6595364" y="2805076"/>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14">
            <a:extLst>
              <a:ext uri="{FF2B5EF4-FFF2-40B4-BE49-F238E27FC236}">
                <a16:creationId xmlns:a16="http://schemas.microsoft.com/office/drawing/2014/main" id="{4355E69D-1413-3A4E-9ED4-6790BF115B3A}"/>
              </a:ext>
            </a:extLst>
          </p:cNvPr>
          <p:cNvSpPr>
            <a:spLocks noGrp="1"/>
          </p:cNvSpPr>
          <p:nvPr>
            <p:ph type="body" sz="quarter" idx="53" hasCustomPrompt="1"/>
          </p:nvPr>
        </p:nvSpPr>
        <p:spPr>
          <a:xfrm>
            <a:off x="4259802" y="3692987"/>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3</a:t>
            </a:r>
          </a:p>
        </p:txBody>
      </p:sp>
      <p:sp>
        <p:nvSpPr>
          <p:cNvPr id="45" name="Text Placeholder 3">
            <a:extLst>
              <a:ext uri="{FF2B5EF4-FFF2-40B4-BE49-F238E27FC236}">
                <a16:creationId xmlns:a16="http://schemas.microsoft.com/office/drawing/2014/main" id="{C3AD7C86-8E21-8645-A102-E324AC9E531E}"/>
              </a:ext>
            </a:extLst>
          </p:cNvPr>
          <p:cNvSpPr>
            <a:spLocks noGrp="1"/>
          </p:cNvSpPr>
          <p:nvPr>
            <p:ph type="body" sz="quarter" idx="54" hasCustomPrompt="1"/>
          </p:nvPr>
        </p:nvSpPr>
        <p:spPr>
          <a:xfrm>
            <a:off x="2254351" y="4257220"/>
            <a:ext cx="4247519" cy="394904"/>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dirty="0"/>
              <a:t>Additional copy if needed</a:t>
            </a:r>
          </a:p>
        </p:txBody>
      </p:sp>
      <p:sp>
        <p:nvSpPr>
          <p:cNvPr id="46" name="Oval 45">
            <a:extLst>
              <a:ext uri="{FF2B5EF4-FFF2-40B4-BE49-F238E27FC236}">
                <a16:creationId xmlns:a16="http://schemas.microsoft.com/office/drawing/2014/main" id="{431B492C-B64F-7346-959F-066977BBC936}"/>
              </a:ext>
            </a:extLst>
          </p:cNvPr>
          <p:cNvSpPr/>
          <p:nvPr userDrawn="1"/>
        </p:nvSpPr>
        <p:spPr>
          <a:xfrm>
            <a:off x="6583172" y="3802095"/>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3">
            <a:extLst>
              <a:ext uri="{FF2B5EF4-FFF2-40B4-BE49-F238E27FC236}">
                <a16:creationId xmlns:a16="http://schemas.microsoft.com/office/drawing/2014/main" id="{327186FE-EA50-374D-87FB-239C939DD1B7}"/>
              </a:ext>
            </a:extLst>
          </p:cNvPr>
          <p:cNvSpPr>
            <a:spLocks noGrp="1"/>
          </p:cNvSpPr>
          <p:nvPr>
            <p:ph type="body" sz="quarter" idx="57" hasCustomPrompt="1"/>
          </p:nvPr>
        </p:nvSpPr>
        <p:spPr>
          <a:xfrm>
            <a:off x="6641189" y="2957994"/>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02</a:t>
            </a:r>
          </a:p>
        </p:txBody>
      </p:sp>
      <p:sp>
        <p:nvSpPr>
          <p:cNvPr id="36" name="Text Placeholder 3">
            <a:extLst>
              <a:ext uri="{FF2B5EF4-FFF2-40B4-BE49-F238E27FC236}">
                <a16:creationId xmlns:a16="http://schemas.microsoft.com/office/drawing/2014/main" id="{6B4D1A69-385C-2C4C-B763-A3D00D2E637A}"/>
              </a:ext>
            </a:extLst>
          </p:cNvPr>
          <p:cNvSpPr>
            <a:spLocks noGrp="1"/>
          </p:cNvSpPr>
          <p:nvPr>
            <p:ph type="body" sz="quarter" idx="58" hasCustomPrompt="1"/>
          </p:nvPr>
        </p:nvSpPr>
        <p:spPr>
          <a:xfrm>
            <a:off x="6641189" y="3951907"/>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03</a:t>
            </a:r>
          </a:p>
        </p:txBody>
      </p:sp>
      <p:sp>
        <p:nvSpPr>
          <p:cNvPr id="41" name="TextBox 40">
            <a:extLst>
              <a:ext uri="{FF2B5EF4-FFF2-40B4-BE49-F238E27FC236}">
                <a16:creationId xmlns:a16="http://schemas.microsoft.com/office/drawing/2014/main" id="{0C3218F3-3BF5-2E4F-9DC5-237DB2B335B0}"/>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42" name="Slide Number Placeholder 6">
            <a:extLst>
              <a:ext uri="{FF2B5EF4-FFF2-40B4-BE49-F238E27FC236}">
                <a16:creationId xmlns:a16="http://schemas.microsoft.com/office/drawing/2014/main" id="{2AB73593-4A4A-A343-B39C-F3862304059D}"/>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47" name="Graphic 46">
            <a:extLst>
              <a:ext uri="{FF2B5EF4-FFF2-40B4-BE49-F238E27FC236}">
                <a16:creationId xmlns:a16="http://schemas.microsoft.com/office/drawing/2014/main" id="{FE6ABFCA-458D-BC4C-A64C-BACE59EB8B53}"/>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946953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Image Agend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4847143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20"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896112" y="3688080"/>
            <a:ext cx="2157984" cy="560387"/>
          </a:xfrm>
          <a:prstGeom prst="rect">
            <a:avLst/>
          </a:prstGeom>
        </p:spPr>
        <p:txBody>
          <a:bodyPr>
            <a:normAutofit/>
          </a:bodyPr>
          <a:lstStyle>
            <a:lvl1pPr marL="0" indent="0" algn="l">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8823960"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4636008"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896112" y="4260659"/>
            <a:ext cx="2157984" cy="682723"/>
          </a:xfrm>
          <a:prstGeom prst="rect">
            <a:avLst/>
          </a:prstGeom>
        </p:spPr>
        <p:txBody>
          <a:bodyPr numCol="1">
            <a:noAutofit/>
          </a:bodyPr>
          <a:lstStyle>
            <a:lvl1pPr marL="171450" marR="0" indent="-1714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200"/>
            </a:lvl1pPr>
          </a:lstStyle>
          <a:p>
            <a:pPr lvl="0"/>
            <a:r>
              <a:rPr lang="en-US" dirty="0"/>
              <a:t>Agenda item 1</a:t>
            </a:r>
          </a:p>
          <a:p>
            <a:pPr lvl="0"/>
            <a:r>
              <a:rPr lang="en-US" dirty="0"/>
              <a:t>Agenda item 2</a:t>
            </a:r>
          </a:p>
          <a:p>
            <a:pPr lvl="0"/>
            <a:r>
              <a:rPr lang="en-US" dirty="0"/>
              <a:t>Agenda item 3</a:t>
            </a:r>
          </a:p>
          <a:p>
            <a:pPr lvl="0"/>
            <a:r>
              <a:rPr lang="en-US" dirty="0"/>
              <a:t>Agenda item 4</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3" name="Parallelogram 2">
            <a:extLst>
              <a:ext uri="{FF2B5EF4-FFF2-40B4-BE49-F238E27FC236}">
                <a16:creationId xmlns:a16="http://schemas.microsoft.com/office/drawing/2014/main" id="{081EB21C-5461-4741-8515-BBE1EBDBF801}"/>
              </a:ext>
            </a:extLst>
          </p:cNvPr>
          <p:cNvSpPr/>
          <p:nvPr userDrawn="1"/>
        </p:nvSpPr>
        <p:spPr>
          <a:xfrm>
            <a:off x="896112" y="2151888"/>
            <a:ext cx="2535936" cy="153619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Use this for product images or smart art. </a:t>
            </a:r>
            <a:br>
              <a:rPr lang="en-US" sz="1100" dirty="0"/>
            </a:br>
            <a:r>
              <a:rPr lang="en-US" sz="1100" dirty="0"/>
              <a:t>Click on the icon below to get started.</a:t>
            </a:r>
          </a:p>
        </p:txBody>
      </p:sp>
      <p:sp>
        <p:nvSpPr>
          <p:cNvPr id="23" name="Text Placeholder 14">
            <a:extLst>
              <a:ext uri="{FF2B5EF4-FFF2-40B4-BE49-F238E27FC236}">
                <a16:creationId xmlns:a16="http://schemas.microsoft.com/office/drawing/2014/main" id="{9A65F646-0873-9947-B4E0-13BF0872E524}"/>
              </a:ext>
            </a:extLst>
          </p:cNvPr>
          <p:cNvSpPr>
            <a:spLocks noGrp="1"/>
          </p:cNvSpPr>
          <p:nvPr>
            <p:ph type="body" sz="quarter" idx="47" hasCustomPrompt="1"/>
          </p:nvPr>
        </p:nvSpPr>
        <p:spPr>
          <a:xfrm>
            <a:off x="3493008" y="3688080"/>
            <a:ext cx="2157984" cy="560387"/>
          </a:xfrm>
          <a:prstGeom prst="rect">
            <a:avLst/>
          </a:prstGeom>
        </p:spPr>
        <p:txBody>
          <a:bodyPr>
            <a:normAutofit/>
          </a:bodyPr>
          <a:lstStyle>
            <a:lvl1pPr marL="0" indent="0" algn="l">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32" name="Text Placeholder 3">
            <a:extLst>
              <a:ext uri="{FF2B5EF4-FFF2-40B4-BE49-F238E27FC236}">
                <a16:creationId xmlns:a16="http://schemas.microsoft.com/office/drawing/2014/main" id="{05620A87-6448-4948-8F8C-A665C3E729BC}"/>
              </a:ext>
            </a:extLst>
          </p:cNvPr>
          <p:cNvSpPr>
            <a:spLocks noGrp="1"/>
          </p:cNvSpPr>
          <p:nvPr>
            <p:ph type="body" sz="quarter" idx="48" hasCustomPrompt="1"/>
          </p:nvPr>
        </p:nvSpPr>
        <p:spPr>
          <a:xfrm>
            <a:off x="3493008" y="4260659"/>
            <a:ext cx="2157984" cy="682723"/>
          </a:xfrm>
          <a:prstGeom prst="rect">
            <a:avLst/>
          </a:prstGeom>
        </p:spPr>
        <p:txBody>
          <a:bodyPr numCol="1">
            <a:noAutofit/>
          </a:bodyPr>
          <a:lstStyle>
            <a:lvl1pPr marL="171450" marR="0" indent="-1714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200"/>
            </a:lvl1pPr>
          </a:lstStyle>
          <a:p>
            <a:pPr lvl="0"/>
            <a:r>
              <a:rPr lang="en-US" dirty="0"/>
              <a:t>Agenda item 1</a:t>
            </a:r>
          </a:p>
          <a:p>
            <a:pPr lvl="0"/>
            <a:r>
              <a:rPr lang="en-US" dirty="0"/>
              <a:t>Agenda item 2</a:t>
            </a:r>
          </a:p>
          <a:p>
            <a:pPr lvl="0"/>
            <a:r>
              <a:rPr lang="en-US" dirty="0"/>
              <a:t>Agenda item 3</a:t>
            </a:r>
          </a:p>
          <a:p>
            <a:pPr lvl="0"/>
            <a:r>
              <a:rPr lang="en-US" dirty="0"/>
              <a:t>Agenda item 4</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33" name="Parallelogram 32">
            <a:extLst>
              <a:ext uri="{FF2B5EF4-FFF2-40B4-BE49-F238E27FC236}">
                <a16:creationId xmlns:a16="http://schemas.microsoft.com/office/drawing/2014/main" id="{77818273-14BF-144C-BEC1-334ABF235D0B}"/>
              </a:ext>
            </a:extLst>
          </p:cNvPr>
          <p:cNvSpPr/>
          <p:nvPr userDrawn="1"/>
        </p:nvSpPr>
        <p:spPr>
          <a:xfrm>
            <a:off x="3493008" y="2151888"/>
            <a:ext cx="2535936" cy="153619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Use this for product images or smart art. </a:t>
            </a:r>
            <a:br>
              <a:rPr lang="en-US" sz="1100" dirty="0"/>
            </a:br>
            <a:r>
              <a:rPr lang="en-US" sz="1100" dirty="0"/>
              <a:t>Click on the icon below to get started.</a:t>
            </a:r>
          </a:p>
        </p:txBody>
      </p:sp>
      <p:sp>
        <p:nvSpPr>
          <p:cNvPr id="34" name="Text Placeholder 14">
            <a:extLst>
              <a:ext uri="{FF2B5EF4-FFF2-40B4-BE49-F238E27FC236}">
                <a16:creationId xmlns:a16="http://schemas.microsoft.com/office/drawing/2014/main" id="{218AA8A4-5AA9-4E4D-AFC6-C146221E7E3E}"/>
              </a:ext>
            </a:extLst>
          </p:cNvPr>
          <p:cNvSpPr>
            <a:spLocks noGrp="1"/>
          </p:cNvSpPr>
          <p:nvPr>
            <p:ph type="body" sz="quarter" idx="49" hasCustomPrompt="1"/>
          </p:nvPr>
        </p:nvSpPr>
        <p:spPr>
          <a:xfrm>
            <a:off x="6096002" y="3675888"/>
            <a:ext cx="2157984" cy="560387"/>
          </a:xfrm>
          <a:prstGeom prst="rect">
            <a:avLst/>
          </a:prstGeom>
        </p:spPr>
        <p:txBody>
          <a:bodyPr>
            <a:normAutofit/>
          </a:bodyPr>
          <a:lstStyle>
            <a:lvl1pPr marL="0" indent="0" algn="l">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35" name="Text Placeholder 3">
            <a:extLst>
              <a:ext uri="{FF2B5EF4-FFF2-40B4-BE49-F238E27FC236}">
                <a16:creationId xmlns:a16="http://schemas.microsoft.com/office/drawing/2014/main" id="{816E6D22-5363-3149-9392-3E72717FE218}"/>
              </a:ext>
            </a:extLst>
          </p:cNvPr>
          <p:cNvSpPr>
            <a:spLocks noGrp="1"/>
          </p:cNvSpPr>
          <p:nvPr>
            <p:ph type="body" sz="quarter" idx="50" hasCustomPrompt="1"/>
          </p:nvPr>
        </p:nvSpPr>
        <p:spPr>
          <a:xfrm>
            <a:off x="6096002" y="4248467"/>
            <a:ext cx="2157984" cy="682723"/>
          </a:xfrm>
          <a:prstGeom prst="rect">
            <a:avLst/>
          </a:prstGeom>
        </p:spPr>
        <p:txBody>
          <a:bodyPr numCol="1">
            <a:noAutofit/>
          </a:bodyPr>
          <a:lstStyle>
            <a:lvl1pPr marL="171450" marR="0" indent="-1714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200"/>
            </a:lvl1pPr>
          </a:lstStyle>
          <a:p>
            <a:pPr lvl="0"/>
            <a:r>
              <a:rPr lang="en-US" dirty="0"/>
              <a:t>Agenda item 1</a:t>
            </a:r>
          </a:p>
          <a:p>
            <a:pPr lvl="0"/>
            <a:r>
              <a:rPr lang="en-US" dirty="0"/>
              <a:t>Agenda item 2</a:t>
            </a:r>
          </a:p>
          <a:p>
            <a:pPr lvl="0"/>
            <a:r>
              <a:rPr lang="en-US" dirty="0"/>
              <a:t>Agenda item 3</a:t>
            </a:r>
          </a:p>
          <a:p>
            <a:pPr lvl="0"/>
            <a:r>
              <a:rPr lang="en-US" dirty="0"/>
              <a:t>Agenda item 4</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36" name="Parallelogram 35">
            <a:extLst>
              <a:ext uri="{FF2B5EF4-FFF2-40B4-BE49-F238E27FC236}">
                <a16:creationId xmlns:a16="http://schemas.microsoft.com/office/drawing/2014/main" id="{0502A2FA-793C-0147-BA49-6A9376F77231}"/>
              </a:ext>
            </a:extLst>
          </p:cNvPr>
          <p:cNvSpPr/>
          <p:nvPr userDrawn="1"/>
        </p:nvSpPr>
        <p:spPr>
          <a:xfrm>
            <a:off x="6089904" y="2139696"/>
            <a:ext cx="2535936" cy="153619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Use this for product images or smart art. </a:t>
            </a:r>
            <a:br>
              <a:rPr lang="en-US" sz="1100" dirty="0"/>
            </a:br>
            <a:r>
              <a:rPr lang="en-US" sz="1100" dirty="0"/>
              <a:t>Click on the icon below to get started.</a:t>
            </a:r>
          </a:p>
        </p:txBody>
      </p:sp>
      <p:sp>
        <p:nvSpPr>
          <p:cNvPr id="37" name="Text Placeholder 14">
            <a:extLst>
              <a:ext uri="{FF2B5EF4-FFF2-40B4-BE49-F238E27FC236}">
                <a16:creationId xmlns:a16="http://schemas.microsoft.com/office/drawing/2014/main" id="{CE53BC8D-FC94-B74D-B69F-D8AAA68B44F0}"/>
              </a:ext>
            </a:extLst>
          </p:cNvPr>
          <p:cNvSpPr>
            <a:spLocks noGrp="1"/>
          </p:cNvSpPr>
          <p:nvPr>
            <p:ph type="body" sz="quarter" idx="51" hasCustomPrompt="1"/>
          </p:nvPr>
        </p:nvSpPr>
        <p:spPr>
          <a:xfrm>
            <a:off x="8686800" y="3688080"/>
            <a:ext cx="2157984" cy="560387"/>
          </a:xfrm>
          <a:prstGeom prst="rect">
            <a:avLst/>
          </a:prstGeom>
        </p:spPr>
        <p:txBody>
          <a:bodyPr>
            <a:normAutofit/>
          </a:bodyPr>
          <a:lstStyle>
            <a:lvl1pPr marL="0" indent="0" algn="l">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38" name="Text Placeholder 3">
            <a:extLst>
              <a:ext uri="{FF2B5EF4-FFF2-40B4-BE49-F238E27FC236}">
                <a16:creationId xmlns:a16="http://schemas.microsoft.com/office/drawing/2014/main" id="{B0DEFFDF-1F14-C744-B098-91C53C4FA2A6}"/>
              </a:ext>
            </a:extLst>
          </p:cNvPr>
          <p:cNvSpPr>
            <a:spLocks noGrp="1"/>
          </p:cNvSpPr>
          <p:nvPr>
            <p:ph type="body" sz="quarter" idx="52" hasCustomPrompt="1"/>
          </p:nvPr>
        </p:nvSpPr>
        <p:spPr>
          <a:xfrm>
            <a:off x="8686800" y="4260659"/>
            <a:ext cx="2157984" cy="682723"/>
          </a:xfrm>
          <a:prstGeom prst="rect">
            <a:avLst/>
          </a:prstGeom>
        </p:spPr>
        <p:txBody>
          <a:bodyPr numCol="1">
            <a:noAutofit/>
          </a:bodyPr>
          <a:lstStyle>
            <a:lvl1pPr marL="171450" marR="0" indent="-171450" algn="l" defTabSz="914400" rtl="0" eaLnBrk="1" fontAlgn="auto" latinLnBrk="0" hangingPunct="1">
              <a:lnSpc>
                <a:spcPct val="150000"/>
              </a:lnSpc>
              <a:spcBef>
                <a:spcPct val="20000"/>
              </a:spcBef>
              <a:spcAft>
                <a:spcPts val="0"/>
              </a:spcAft>
              <a:buClrTx/>
              <a:buSzTx/>
              <a:buFont typeface="Arial" panose="020B0604020202020204" pitchFamily="34" charset="0"/>
              <a:buChar char="•"/>
              <a:tabLst/>
              <a:defRPr sz="1200"/>
            </a:lvl1pPr>
          </a:lstStyle>
          <a:p>
            <a:pPr lvl="0"/>
            <a:r>
              <a:rPr lang="en-US" dirty="0"/>
              <a:t>Agenda item 1</a:t>
            </a:r>
          </a:p>
          <a:p>
            <a:pPr lvl="0"/>
            <a:r>
              <a:rPr lang="en-US" dirty="0"/>
              <a:t>Agenda item 2</a:t>
            </a:r>
          </a:p>
          <a:p>
            <a:pPr lvl="0"/>
            <a:r>
              <a:rPr lang="en-US" dirty="0"/>
              <a:t>Agenda item 3</a:t>
            </a:r>
          </a:p>
          <a:p>
            <a:pPr lvl="0"/>
            <a:r>
              <a:rPr lang="en-US" dirty="0"/>
              <a:t>Agenda item 4</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39" name="Parallelogram 38">
            <a:extLst>
              <a:ext uri="{FF2B5EF4-FFF2-40B4-BE49-F238E27FC236}">
                <a16:creationId xmlns:a16="http://schemas.microsoft.com/office/drawing/2014/main" id="{6A121C06-2B90-BD45-B719-509A515E0F7D}"/>
              </a:ext>
            </a:extLst>
          </p:cNvPr>
          <p:cNvSpPr/>
          <p:nvPr userDrawn="1"/>
        </p:nvSpPr>
        <p:spPr>
          <a:xfrm>
            <a:off x="8686800" y="2151888"/>
            <a:ext cx="2535936" cy="1536192"/>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t>Use this for product images or smart art. </a:t>
            </a:r>
            <a:br>
              <a:rPr lang="en-US" sz="1100" dirty="0"/>
            </a:br>
            <a:r>
              <a:rPr lang="en-US" sz="1100" dirty="0"/>
              <a:t>Click on the icon below to get started.</a:t>
            </a:r>
          </a:p>
        </p:txBody>
      </p:sp>
      <p:sp>
        <p:nvSpPr>
          <p:cNvPr id="24" name="Rectangle 23">
            <a:extLst>
              <a:ext uri="{FF2B5EF4-FFF2-40B4-BE49-F238E27FC236}">
                <a16:creationId xmlns:a16="http://schemas.microsoft.com/office/drawing/2014/main" id="{6CBBAC50-7A17-8044-8291-1B9889C80AAD}"/>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F452DC7-5DC8-2F4B-96C9-3B547ED334E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A black sign with white text&#10;&#10;Description automatically generated">
            <a:extLst>
              <a:ext uri="{FF2B5EF4-FFF2-40B4-BE49-F238E27FC236}">
                <a16:creationId xmlns:a16="http://schemas.microsoft.com/office/drawing/2014/main" id="{6BAD6B74-8644-334F-8622-50EEBE9A1E6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30" name="TextBox 29">
            <a:extLst>
              <a:ext uri="{FF2B5EF4-FFF2-40B4-BE49-F238E27FC236}">
                <a16:creationId xmlns:a16="http://schemas.microsoft.com/office/drawing/2014/main" id="{6029A263-E4D6-8C49-A46D-367F5D81891E}"/>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31" name="Slide Number Placeholder 6">
            <a:extLst>
              <a:ext uri="{FF2B5EF4-FFF2-40B4-BE49-F238E27FC236}">
                <a16:creationId xmlns:a16="http://schemas.microsoft.com/office/drawing/2014/main" id="{5C190B97-FAB6-424E-BA25-E05DBED4434E}"/>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spTree>
    <p:extLst>
      <p:ext uri="{BB962C8B-B14F-4D97-AF65-F5344CB8AC3E}">
        <p14:creationId xmlns:p14="http://schemas.microsoft.com/office/powerpoint/2010/main" val="1611637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Image Agend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36599019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44"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8823960"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4636008"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4" name="Rectangle 23">
            <a:extLst>
              <a:ext uri="{FF2B5EF4-FFF2-40B4-BE49-F238E27FC236}">
                <a16:creationId xmlns:a16="http://schemas.microsoft.com/office/drawing/2014/main" id="{6CBBAC50-7A17-8044-8291-1B9889C80AAD}"/>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F452DC7-5DC8-2F4B-96C9-3B547ED334E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A black sign with white text&#10;&#10;Description automatically generated">
            <a:extLst>
              <a:ext uri="{FF2B5EF4-FFF2-40B4-BE49-F238E27FC236}">
                <a16:creationId xmlns:a16="http://schemas.microsoft.com/office/drawing/2014/main" id="{6BAD6B74-8644-334F-8622-50EEBE9A1E6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30" name="TextBox 29">
            <a:extLst>
              <a:ext uri="{FF2B5EF4-FFF2-40B4-BE49-F238E27FC236}">
                <a16:creationId xmlns:a16="http://schemas.microsoft.com/office/drawing/2014/main" id="{6029A263-E4D6-8C49-A46D-367F5D81891E}"/>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31" name="Slide Number Placeholder 6">
            <a:extLst>
              <a:ext uri="{FF2B5EF4-FFF2-40B4-BE49-F238E27FC236}">
                <a16:creationId xmlns:a16="http://schemas.microsoft.com/office/drawing/2014/main" id="{5C190B97-FAB6-424E-BA25-E05DBED4434E}"/>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sp>
        <p:nvSpPr>
          <p:cNvPr id="26" name="Picture Placeholder 2">
            <a:extLst>
              <a:ext uri="{FF2B5EF4-FFF2-40B4-BE49-F238E27FC236}">
                <a16:creationId xmlns:a16="http://schemas.microsoft.com/office/drawing/2014/main" id="{80AE58E5-3790-4C49-AE9F-BDAA19F77750}"/>
              </a:ext>
            </a:extLst>
          </p:cNvPr>
          <p:cNvSpPr>
            <a:spLocks noGrp="1"/>
          </p:cNvSpPr>
          <p:nvPr>
            <p:ph type="pic" sz="quarter" idx="13"/>
          </p:nvPr>
        </p:nvSpPr>
        <p:spPr>
          <a:xfrm>
            <a:off x="6166332" y="1957948"/>
            <a:ext cx="2662151" cy="1812261"/>
          </a:xfrm>
          <a:prstGeom prst="parallelogram">
            <a:avLst/>
          </a:prstGeom>
          <a:effectLst>
            <a:outerShdw blurRad="50800" dist="38100" dir="2700000" algn="tl" rotWithShape="0">
              <a:prstClr val="black">
                <a:alpha val="40000"/>
              </a:prstClr>
            </a:outerShdw>
          </a:effectLst>
        </p:spPr>
        <p:txBody>
          <a:bodyPr/>
          <a:lstStyle>
            <a:lvl1pPr>
              <a:lnSpc>
                <a:spcPct val="100000"/>
              </a:lnSpc>
              <a:defRPr sz="2000"/>
            </a:lvl1pPr>
          </a:lstStyle>
          <a:p>
            <a:r>
              <a:rPr lang="en-US" dirty="0"/>
              <a:t>Click icon to add picture</a:t>
            </a:r>
          </a:p>
        </p:txBody>
      </p:sp>
      <p:sp>
        <p:nvSpPr>
          <p:cNvPr id="27" name="Picture Placeholder 2">
            <a:extLst>
              <a:ext uri="{FF2B5EF4-FFF2-40B4-BE49-F238E27FC236}">
                <a16:creationId xmlns:a16="http://schemas.microsoft.com/office/drawing/2014/main" id="{E4909624-9AC3-5C40-BB2E-1EA549CF7260}"/>
              </a:ext>
            </a:extLst>
          </p:cNvPr>
          <p:cNvSpPr>
            <a:spLocks noGrp="1"/>
          </p:cNvSpPr>
          <p:nvPr>
            <p:ph type="pic" sz="quarter" idx="14"/>
          </p:nvPr>
        </p:nvSpPr>
        <p:spPr>
          <a:xfrm>
            <a:off x="8900077" y="1957948"/>
            <a:ext cx="2662151" cy="1812261"/>
          </a:xfrm>
          <a:prstGeom prst="parallelogram">
            <a:avLst/>
          </a:prstGeom>
          <a:effectLst>
            <a:outerShdw blurRad="50800" dist="38100" dir="2700000" algn="tl" rotWithShape="0">
              <a:prstClr val="black">
                <a:alpha val="40000"/>
              </a:prstClr>
            </a:outerShdw>
          </a:effectLst>
        </p:spPr>
        <p:txBody>
          <a:bodyPr/>
          <a:lstStyle>
            <a:lvl1pPr>
              <a:lnSpc>
                <a:spcPct val="100000"/>
              </a:lnSpc>
              <a:defRPr sz="2000"/>
            </a:lvl1pPr>
          </a:lstStyle>
          <a:p>
            <a:r>
              <a:rPr lang="en-US" dirty="0"/>
              <a:t>Click icon to add picture</a:t>
            </a:r>
          </a:p>
        </p:txBody>
      </p:sp>
      <p:sp>
        <p:nvSpPr>
          <p:cNvPr id="40" name="Picture Placeholder 2">
            <a:extLst>
              <a:ext uri="{FF2B5EF4-FFF2-40B4-BE49-F238E27FC236}">
                <a16:creationId xmlns:a16="http://schemas.microsoft.com/office/drawing/2014/main" id="{D374FE38-4F06-4845-A7D0-597E8A845167}"/>
              </a:ext>
            </a:extLst>
          </p:cNvPr>
          <p:cNvSpPr>
            <a:spLocks noGrp="1"/>
          </p:cNvSpPr>
          <p:nvPr>
            <p:ph type="pic" sz="quarter" idx="15" hasCustomPrompt="1"/>
          </p:nvPr>
        </p:nvSpPr>
        <p:spPr>
          <a:xfrm>
            <a:off x="3428197" y="1957948"/>
            <a:ext cx="2662151" cy="1812261"/>
          </a:xfrm>
          <a:prstGeom prst="parallelogram">
            <a:avLst/>
          </a:prstGeom>
          <a:effectLst>
            <a:outerShdw blurRad="50800" dist="38100" dir="2700000" algn="tl" rotWithShape="0">
              <a:prstClr val="black">
                <a:alpha val="40000"/>
              </a:prstClr>
            </a:outerShdw>
          </a:effectLst>
        </p:spPr>
        <p:txBody>
          <a:bodyPr/>
          <a:lstStyle>
            <a:lvl1pPr>
              <a:lnSpc>
                <a:spcPct val="100000"/>
              </a:lnSpc>
              <a:defRPr sz="2000"/>
            </a:lvl1pPr>
          </a:lstStyle>
          <a:p>
            <a:r>
              <a:rPr lang="en-US" dirty="0"/>
              <a:t>Click icon to ad picture</a:t>
            </a:r>
          </a:p>
        </p:txBody>
      </p:sp>
      <p:sp>
        <p:nvSpPr>
          <p:cNvPr id="41" name="Picture Placeholder 2">
            <a:extLst>
              <a:ext uri="{FF2B5EF4-FFF2-40B4-BE49-F238E27FC236}">
                <a16:creationId xmlns:a16="http://schemas.microsoft.com/office/drawing/2014/main" id="{4BCE609F-1AD4-2941-B749-4C35E058E901}"/>
              </a:ext>
            </a:extLst>
          </p:cNvPr>
          <p:cNvSpPr>
            <a:spLocks noGrp="1"/>
          </p:cNvSpPr>
          <p:nvPr>
            <p:ph type="pic" sz="quarter" idx="16" hasCustomPrompt="1"/>
          </p:nvPr>
        </p:nvSpPr>
        <p:spPr>
          <a:xfrm>
            <a:off x="690799" y="1957948"/>
            <a:ext cx="2662151" cy="1812261"/>
          </a:xfrm>
          <a:prstGeom prst="parallelogram">
            <a:avLst/>
          </a:prstGeom>
          <a:effectLst>
            <a:outerShdw blurRad="50800" dist="38100" dir="2700000" algn="tl" rotWithShape="0">
              <a:prstClr val="black">
                <a:alpha val="40000"/>
              </a:prstClr>
            </a:outerShdw>
          </a:effectLst>
        </p:spPr>
        <p:txBody>
          <a:bodyPr/>
          <a:lstStyle>
            <a:lvl1pPr>
              <a:lnSpc>
                <a:spcPct val="100000"/>
              </a:lnSpc>
              <a:defRPr sz="2000"/>
            </a:lvl1pPr>
          </a:lstStyle>
          <a:p>
            <a:r>
              <a:rPr lang="en-US" dirty="0"/>
              <a:t>Click icon to ad picture</a:t>
            </a:r>
          </a:p>
        </p:txBody>
      </p:sp>
      <p:sp>
        <p:nvSpPr>
          <p:cNvPr id="42" name="Text Placeholder 45">
            <a:extLst>
              <a:ext uri="{FF2B5EF4-FFF2-40B4-BE49-F238E27FC236}">
                <a16:creationId xmlns:a16="http://schemas.microsoft.com/office/drawing/2014/main" id="{104BED92-3C29-324A-A33C-DB7AA5FED320}"/>
              </a:ext>
            </a:extLst>
          </p:cNvPr>
          <p:cNvSpPr>
            <a:spLocks noGrp="1"/>
          </p:cNvSpPr>
          <p:nvPr>
            <p:ph type="body" sz="quarter" idx="24" hasCustomPrompt="1"/>
          </p:nvPr>
        </p:nvSpPr>
        <p:spPr>
          <a:xfrm>
            <a:off x="689284"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44" name="Text Placeholder 45">
            <a:extLst>
              <a:ext uri="{FF2B5EF4-FFF2-40B4-BE49-F238E27FC236}">
                <a16:creationId xmlns:a16="http://schemas.microsoft.com/office/drawing/2014/main" id="{22485B8A-390D-E844-A9D8-BC6BAEEE4416}"/>
              </a:ext>
            </a:extLst>
          </p:cNvPr>
          <p:cNvSpPr>
            <a:spLocks noGrp="1"/>
          </p:cNvSpPr>
          <p:nvPr>
            <p:ph type="body" sz="quarter" idx="26" hasCustomPrompt="1"/>
          </p:nvPr>
        </p:nvSpPr>
        <p:spPr>
          <a:xfrm>
            <a:off x="689284"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45" name="Text Placeholder 45">
            <a:extLst>
              <a:ext uri="{FF2B5EF4-FFF2-40B4-BE49-F238E27FC236}">
                <a16:creationId xmlns:a16="http://schemas.microsoft.com/office/drawing/2014/main" id="{D3891A97-1332-B24B-96FA-AADE82730110}"/>
              </a:ext>
            </a:extLst>
          </p:cNvPr>
          <p:cNvSpPr>
            <a:spLocks noGrp="1"/>
          </p:cNvSpPr>
          <p:nvPr>
            <p:ph type="body" sz="quarter" idx="28" hasCustomPrompt="1"/>
          </p:nvPr>
        </p:nvSpPr>
        <p:spPr>
          <a:xfrm>
            <a:off x="3394844"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46" name="Text Placeholder 45">
            <a:extLst>
              <a:ext uri="{FF2B5EF4-FFF2-40B4-BE49-F238E27FC236}">
                <a16:creationId xmlns:a16="http://schemas.microsoft.com/office/drawing/2014/main" id="{4B6D185E-C6AD-DB4C-94DC-3472B9C1186A}"/>
              </a:ext>
            </a:extLst>
          </p:cNvPr>
          <p:cNvSpPr>
            <a:spLocks noGrp="1"/>
          </p:cNvSpPr>
          <p:nvPr>
            <p:ph type="body" sz="quarter" idx="30" hasCustomPrompt="1"/>
          </p:nvPr>
        </p:nvSpPr>
        <p:spPr>
          <a:xfrm>
            <a:off x="3394844"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47" name="Text Placeholder 45">
            <a:extLst>
              <a:ext uri="{FF2B5EF4-FFF2-40B4-BE49-F238E27FC236}">
                <a16:creationId xmlns:a16="http://schemas.microsoft.com/office/drawing/2014/main" id="{BC041B28-8559-064C-9EF6-9F86B45689FF}"/>
              </a:ext>
            </a:extLst>
          </p:cNvPr>
          <p:cNvSpPr>
            <a:spLocks noGrp="1"/>
          </p:cNvSpPr>
          <p:nvPr>
            <p:ph type="body" sz="quarter" idx="32" hasCustomPrompt="1"/>
          </p:nvPr>
        </p:nvSpPr>
        <p:spPr>
          <a:xfrm>
            <a:off x="6105541"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48" name="Text Placeholder 45">
            <a:extLst>
              <a:ext uri="{FF2B5EF4-FFF2-40B4-BE49-F238E27FC236}">
                <a16:creationId xmlns:a16="http://schemas.microsoft.com/office/drawing/2014/main" id="{749957A3-95BA-6E40-B96E-E7BC1AC9C27F}"/>
              </a:ext>
            </a:extLst>
          </p:cNvPr>
          <p:cNvSpPr>
            <a:spLocks noGrp="1"/>
          </p:cNvSpPr>
          <p:nvPr>
            <p:ph type="body" sz="quarter" idx="34" hasCustomPrompt="1"/>
          </p:nvPr>
        </p:nvSpPr>
        <p:spPr>
          <a:xfrm>
            <a:off x="6105541"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49" name="Text Placeholder 45">
            <a:extLst>
              <a:ext uri="{FF2B5EF4-FFF2-40B4-BE49-F238E27FC236}">
                <a16:creationId xmlns:a16="http://schemas.microsoft.com/office/drawing/2014/main" id="{97B57322-5D1B-514E-9C66-CC45AF5DAE9B}"/>
              </a:ext>
            </a:extLst>
          </p:cNvPr>
          <p:cNvSpPr>
            <a:spLocks noGrp="1"/>
          </p:cNvSpPr>
          <p:nvPr>
            <p:ph type="body" sz="quarter" idx="36" hasCustomPrompt="1"/>
          </p:nvPr>
        </p:nvSpPr>
        <p:spPr>
          <a:xfrm>
            <a:off x="8879768"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50" name="Text Placeholder 45">
            <a:extLst>
              <a:ext uri="{FF2B5EF4-FFF2-40B4-BE49-F238E27FC236}">
                <a16:creationId xmlns:a16="http://schemas.microsoft.com/office/drawing/2014/main" id="{33D91378-ACA3-6C45-A6D2-A933D71DE486}"/>
              </a:ext>
            </a:extLst>
          </p:cNvPr>
          <p:cNvSpPr>
            <a:spLocks noGrp="1"/>
          </p:cNvSpPr>
          <p:nvPr>
            <p:ph type="body" sz="quarter" idx="38" hasCustomPrompt="1"/>
          </p:nvPr>
        </p:nvSpPr>
        <p:spPr>
          <a:xfrm>
            <a:off x="8879768"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51" name="Text Placeholder 9">
            <a:extLst>
              <a:ext uri="{FF2B5EF4-FFF2-40B4-BE49-F238E27FC236}">
                <a16:creationId xmlns:a16="http://schemas.microsoft.com/office/drawing/2014/main" id="{C3BAF656-DFB2-9C4B-84D1-D616D7D424F4}"/>
              </a:ext>
            </a:extLst>
          </p:cNvPr>
          <p:cNvSpPr>
            <a:spLocks noGrp="1"/>
          </p:cNvSpPr>
          <p:nvPr>
            <p:ph type="body" sz="quarter" idx="23" hasCustomPrompt="1"/>
          </p:nvPr>
        </p:nvSpPr>
        <p:spPr>
          <a:xfrm>
            <a:off x="700949" y="3941064"/>
            <a:ext cx="535287" cy="548640"/>
          </a:xfrm>
          <a:prstGeom prst="rect">
            <a:avLst/>
          </a:prstGeom>
        </p:spPr>
        <p:txBody>
          <a:bodyPr anchor="ct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dirty="0"/>
              <a:t>01</a:t>
            </a:r>
          </a:p>
        </p:txBody>
      </p:sp>
      <p:sp>
        <p:nvSpPr>
          <p:cNvPr id="54" name="Text Placeholder 9">
            <a:extLst>
              <a:ext uri="{FF2B5EF4-FFF2-40B4-BE49-F238E27FC236}">
                <a16:creationId xmlns:a16="http://schemas.microsoft.com/office/drawing/2014/main" id="{584400F5-4A35-9249-ADF1-DEA9BCDA69BB}"/>
              </a:ext>
            </a:extLst>
          </p:cNvPr>
          <p:cNvSpPr>
            <a:spLocks noGrp="1"/>
          </p:cNvSpPr>
          <p:nvPr>
            <p:ph type="body" sz="quarter" idx="25"/>
          </p:nvPr>
        </p:nvSpPr>
        <p:spPr>
          <a:xfrm>
            <a:off x="1236236" y="3941064"/>
            <a:ext cx="1803707"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55" name="Text Placeholder 9">
            <a:extLst>
              <a:ext uri="{FF2B5EF4-FFF2-40B4-BE49-F238E27FC236}">
                <a16:creationId xmlns:a16="http://schemas.microsoft.com/office/drawing/2014/main" id="{BED652F4-DCEC-A54F-8ABD-DD3D7CF0A053}"/>
              </a:ext>
            </a:extLst>
          </p:cNvPr>
          <p:cNvSpPr>
            <a:spLocks noGrp="1"/>
          </p:cNvSpPr>
          <p:nvPr>
            <p:ph type="body" sz="quarter" idx="27" hasCustomPrompt="1"/>
          </p:nvPr>
        </p:nvSpPr>
        <p:spPr>
          <a:xfrm>
            <a:off x="3406509" y="3941064"/>
            <a:ext cx="535287" cy="548640"/>
          </a:xfrm>
          <a:prstGeom prst="rect">
            <a:avLst/>
          </a:prstGeom>
        </p:spPr>
        <p:txBody>
          <a:bodyPr anchor="ct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dirty="0"/>
              <a:t>01</a:t>
            </a:r>
          </a:p>
        </p:txBody>
      </p:sp>
      <p:sp>
        <p:nvSpPr>
          <p:cNvPr id="56" name="Text Placeholder 9">
            <a:extLst>
              <a:ext uri="{FF2B5EF4-FFF2-40B4-BE49-F238E27FC236}">
                <a16:creationId xmlns:a16="http://schemas.microsoft.com/office/drawing/2014/main" id="{80E2C7AE-AB52-E44E-94BA-0CDBBF0465F4}"/>
              </a:ext>
            </a:extLst>
          </p:cNvPr>
          <p:cNvSpPr>
            <a:spLocks noGrp="1"/>
          </p:cNvSpPr>
          <p:nvPr>
            <p:ph type="body" sz="quarter" idx="29"/>
          </p:nvPr>
        </p:nvSpPr>
        <p:spPr>
          <a:xfrm>
            <a:off x="3941796" y="3941064"/>
            <a:ext cx="1803707"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57" name="Text Placeholder 9">
            <a:extLst>
              <a:ext uri="{FF2B5EF4-FFF2-40B4-BE49-F238E27FC236}">
                <a16:creationId xmlns:a16="http://schemas.microsoft.com/office/drawing/2014/main" id="{057AE0AA-72D9-054B-978A-B4E3126F322D}"/>
              </a:ext>
            </a:extLst>
          </p:cNvPr>
          <p:cNvSpPr>
            <a:spLocks noGrp="1"/>
          </p:cNvSpPr>
          <p:nvPr>
            <p:ph type="body" sz="quarter" idx="31" hasCustomPrompt="1"/>
          </p:nvPr>
        </p:nvSpPr>
        <p:spPr>
          <a:xfrm>
            <a:off x="6117206" y="3941064"/>
            <a:ext cx="535287" cy="548640"/>
          </a:xfrm>
          <a:prstGeom prst="rect">
            <a:avLst/>
          </a:prstGeom>
        </p:spPr>
        <p:txBody>
          <a:bodyPr anchor="ct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dirty="0"/>
              <a:t>01</a:t>
            </a:r>
          </a:p>
        </p:txBody>
      </p:sp>
      <p:sp>
        <p:nvSpPr>
          <p:cNvPr id="58" name="Text Placeholder 9">
            <a:extLst>
              <a:ext uri="{FF2B5EF4-FFF2-40B4-BE49-F238E27FC236}">
                <a16:creationId xmlns:a16="http://schemas.microsoft.com/office/drawing/2014/main" id="{A2FFFD41-EE4B-CC4E-9EC2-A7F646FD631F}"/>
              </a:ext>
            </a:extLst>
          </p:cNvPr>
          <p:cNvSpPr>
            <a:spLocks noGrp="1"/>
          </p:cNvSpPr>
          <p:nvPr>
            <p:ph type="body" sz="quarter" idx="33"/>
          </p:nvPr>
        </p:nvSpPr>
        <p:spPr>
          <a:xfrm>
            <a:off x="6652493" y="3941064"/>
            <a:ext cx="1803707"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59" name="Text Placeholder 9">
            <a:extLst>
              <a:ext uri="{FF2B5EF4-FFF2-40B4-BE49-F238E27FC236}">
                <a16:creationId xmlns:a16="http://schemas.microsoft.com/office/drawing/2014/main" id="{222659A2-0550-7F49-885A-41F73DDEECAB}"/>
              </a:ext>
            </a:extLst>
          </p:cNvPr>
          <p:cNvSpPr>
            <a:spLocks noGrp="1"/>
          </p:cNvSpPr>
          <p:nvPr>
            <p:ph type="body" sz="quarter" idx="35" hasCustomPrompt="1"/>
          </p:nvPr>
        </p:nvSpPr>
        <p:spPr>
          <a:xfrm>
            <a:off x="8891433" y="3941064"/>
            <a:ext cx="535287" cy="548640"/>
          </a:xfrm>
          <a:prstGeom prst="rect">
            <a:avLst/>
          </a:prstGeom>
        </p:spPr>
        <p:txBody>
          <a:bodyPr anchor="ct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dirty="0"/>
              <a:t>01</a:t>
            </a:r>
          </a:p>
        </p:txBody>
      </p:sp>
      <p:sp>
        <p:nvSpPr>
          <p:cNvPr id="60" name="Text Placeholder 9">
            <a:extLst>
              <a:ext uri="{FF2B5EF4-FFF2-40B4-BE49-F238E27FC236}">
                <a16:creationId xmlns:a16="http://schemas.microsoft.com/office/drawing/2014/main" id="{7406CC2E-A96E-394E-942D-5E927B7A87C0}"/>
              </a:ext>
            </a:extLst>
          </p:cNvPr>
          <p:cNvSpPr>
            <a:spLocks noGrp="1"/>
          </p:cNvSpPr>
          <p:nvPr>
            <p:ph type="body" sz="quarter" idx="37"/>
          </p:nvPr>
        </p:nvSpPr>
        <p:spPr>
          <a:xfrm>
            <a:off x="9426720" y="3941064"/>
            <a:ext cx="1803707"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Tree>
    <p:extLst>
      <p:ext uri="{BB962C8B-B14F-4D97-AF65-F5344CB8AC3E}">
        <p14:creationId xmlns:p14="http://schemas.microsoft.com/office/powerpoint/2010/main" val="3786537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Image Agend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2718010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8"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8823960"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4636008"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4" name="Rectangle 23">
            <a:extLst>
              <a:ext uri="{FF2B5EF4-FFF2-40B4-BE49-F238E27FC236}">
                <a16:creationId xmlns:a16="http://schemas.microsoft.com/office/drawing/2014/main" id="{6CBBAC50-7A17-8044-8291-1B9889C80AAD}"/>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F452DC7-5DC8-2F4B-96C9-3B547ED334E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A black sign with white text&#10;&#10;Description automatically generated">
            <a:extLst>
              <a:ext uri="{FF2B5EF4-FFF2-40B4-BE49-F238E27FC236}">
                <a16:creationId xmlns:a16="http://schemas.microsoft.com/office/drawing/2014/main" id="{6BAD6B74-8644-334F-8622-50EEBE9A1E6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30" name="TextBox 29">
            <a:extLst>
              <a:ext uri="{FF2B5EF4-FFF2-40B4-BE49-F238E27FC236}">
                <a16:creationId xmlns:a16="http://schemas.microsoft.com/office/drawing/2014/main" id="{6029A263-E4D6-8C49-A46D-367F5D81891E}"/>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31" name="Slide Number Placeholder 6">
            <a:extLst>
              <a:ext uri="{FF2B5EF4-FFF2-40B4-BE49-F238E27FC236}">
                <a16:creationId xmlns:a16="http://schemas.microsoft.com/office/drawing/2014/main" id="{5C190B97-FAB6-424E-BA25-E05DBED4434E}"/>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sp>
        <p:nvSpPr>
          <p:cNvPr id="26" name="Picture Placeholder 2">
            <a:extLst>
              <a:ext uri="{FF2B5EF4-FFF2-40B4-BE49-F238E27FC236}">
                <a16:creationId xmlns:a16="http://schemas.microsoft.com/office/drawing/2014/main" id="{80AE58E5-3790-4C49-AE9F-BDAA19F77750}"/>
              </a:ext>
            </a:extLst>
          </p:cNvPr>
          <p:cNvSpPr>
            <a:spLocks noGrp="1"/>
          </p:cNvSpPr>
          <p:nvPr>
            <p:ph type="pic" sz="quarter" idx="13"/>
          </p:nvPr>
        </p:nvSpPr>
        <p:spPr>
          <a:xfrm>
            <a:off x="6166332" y="1957948"/>
            <a:ext cx="2662151" cy="1812261"/>
          </a:xfrm>
          <a:prstGeom prst="parallelogram">
            <a:avLst/>
          </a:prstGeom>
          <a:effectLst>
            <a:outerShdw blurRad="50800" dist="38100" dir="2700000" algn="tl" rotWithShape="0">
              <a:prstClr val="black">
                <a:alpha val="40000"/>
              </a:prstClr>
            </a:outerShdw>
          </a:effectLst>
        </p:spPr>
        <p:txBody>
          <a:bodyPr/>
          <a:lstStyle>
            <a:lvl1pPr>
              <a:lnSpc>
                <a:spcPct val="100000"/>
              </a:lnSpc>
              <a:defRPr sz="2000"/>
            </a:lvl1pPr>
          </a:lstStyle>
          <a:p>
            <a:r>
              <a:rPr lang="en-US" dirty="0"/>
              <a:t>Click icon to add picture</a:t>
            </a:r>
          </a:p>
        </p:txBody>
      </p:sp>
      <p:sp>
        <p:nvSpPr>
          <p:cNvPr id="27" name="Picture Placeholder 2">
            <a:extLst>
              <a:ext uri="{FF2B5EF4-FFF2-40B4-BE49-F238E27FC236}">
                <a16:creationId xmlns:a16="http://schemas.microsoft.com/office/drawing/2014/main" id="{E4909624-9AC3-5C40-BB2E-1EA549CF7260}"/>
              </a:ext>
            </a:extLst>
          </p:cNvPr>
          <p:cNvSpPr>
            <a:spLocks noGrp="1"/>
          </p:cNvSpPr>
          <p:nvPr>
            <p:ph type="pic" sz="quarter" idx="14"/>
          </p:nvPr>
        </p:nvSpPr>
        <p:spPr>
          <a:xfrm>
            <a:off x="8900077" y="1957948"/>
            <a:ext cx="2662151" cy="1812261"/>
          </a:xfrm>
          <a:prstGeom prst="parallelogram">
            <a:avLst/>
          </a:prstGeom>
          <a:effectLst>
            <a:outerShdw blurRad="50800" dist="38100" dir="2700000" algn="tl" rotWithShape="0">
              <a:prstClr val="black">
                <a:alpha val="40000"/>
              </a:prstClr>
            </a:outerShdw>
          </a:effectLst>
        </p:spPr>
        <p:txBody>
          <a:bodyPr/>
          <a:lstStyle>
            <a:lvl1pPr>
              <a:lnSpc>
                <a:spcPct val="100000"/>
              </a:lnSpc>
              <a:defRPr sz="2000"/>
            </a:lvl1pPr>
          </a:lstStyle>
          <a:p>
            <a:r>
              <a:rPr lang="en-US" dirty="0"/>
              <a:t>Click icon to add picture</a:t>
            </a:r>
          </a:p>
        </p:txBody>
      </p:sp>
      <p:sp>
        <p:nvSpPr>
          <p:cNvPr id="40" name="Picture Placeholder 2">
            <a:extLst>
              <a:ext uri="{FF2B5EF4-FFF2-40B4-BE49-F238E27FC236}">
                <a16:creationId xmlns:a16="http://schemas.microsoft.com/office/drawing/2014/main" id="{D374FE38-4F06-4845-A7D0-597E8A845167}"/>
              </a:ext>
            </a:extLst>
          </p:cNvPr>
          <p:cNvSpPr>
            <a:spLocks noGrp="1"/>
          </p:cNvSpPr>
          <p:nvPr>
            <p:ph type="pic" sz="quarter" idx="15" hasCustomPrompt="1"/>
          </p:nvPr>
        </p:nvSpPr>
        <p:spPr>
          <a:xfrm>
            <a:off x="3428197" y="1957948"/>
            <a:ext cx="2662151" cy="1812261"/>
          </a:xfrm>
          <a:prstGeom prst="parallelogram">
            <a:avLst/>
          </a:prstGeom>
          <a:effectLst>
            <a:outerShdw blurRad="50800" dist="38100" dir="2700000" algn="tl" rotWithShape="0">
              <a:prstClr val="black">
                <a:alpha val="40000"/>
              </a:prstClr>
            </a:outerShdw>
          </a:effectLst>
        </p:spPr>
        <p:txBody>
          <a:bodyPr/>
          <a:lstStyle>
            <a:lvl1pPr>
              <a:lnSpc>
                <a:spcPct val="100000"/>
              </a:lnSpc>
              <a:defRPr sz="2000"/>
            </a:lvl1pPr>
          </a:lstStyle>
          <a:p>
            <a:r>
              <a:rPr lang="en-US" dirty="0"/>
              <a:t>Click icon to ad picture</a:t>
            </a:r>
          </a:p>
        </p:txBody>
      </p:sp>
      <p:sp>
        <p:nvSpPr>
          <p:cNvPr id="41" name="Picture Placeholder 2">
            <a:extLst>
              <a:ext uri="{FF2B5EF4-FFF2-40B4-BE49-F238E27FC236}">
                <a16:creationId xmlns:a16="http://schemas.microsoft.com/office/drawing/2014/main" id="{4BCE609F-1AD4-2941-B749-4C35E058E901}"/>
              </a:ext>
            </a:extLst>
          </p:cNvPr>
          <p:cNvSpPr>
            <a:spLocks noGrp="1"/>
          </p:cNvSpPr>
          <p:nvPr>
            <p:ph type="pic" sz="quarter" idx="16" hasCustomPrompt="1"/>
          </p:nvPr>
        </p:nvSpPr>
        <p:spPr>
          <a:xfrm>
            <a:off x="690799" y="1957948"/>
            <a:ext cx="2662151" cy="1812261"/>
          </a:xfrm>
          <a:prstGeom prst="parallelogram">
            <a:avLst/>
          </a:prstGeom>
          <a:effectLst>
            <a:outerShdw blurRad="50800" dist="38100" dir="2700000" algn="tl" rotWithShape="0">
              <a:prstClr val="black">
                <a:alpha val="40000"/>
              </a:prstClr>
            </a:outerShdw>
          </a:effectLst>
        </p:spPr>
        <p:txBody>
          <a:bodyPr/>
          <a:lstStyle>
            <a:lvl1pPr>
              <a:lnSpc>
                <a:spcPct val="100000"/>
              </a:lnSpc>
              <a:defRPr sz="2000"/>
            </a:lvl1pPr>
          </a:lstStyle>
          <a:p>
            <a:r>
              <a:rPr lang="en-US" dirty="0"/>
              <a:t>Click icon to ad picture</a:t>
            </a:r>
          </a:p>
        </p:txBody>
      </p:sp>
      <p:sp>
        <p:nvSpPr>
          <p:cNvPr id="42" name="Text Placeholder 45">
            <a:extLst>
              <a:ext uri="{FF2B5EF4-FFF2-40B4-BE49-F238E27FC236}">
                <a16:creationId xmlns:a16="http://schemas.microsoft.com/office/drawing/2014/main" id="{104BED92-3C29-324A-A33C-DB7AA5FED320}"/>
              </a:ext>
            </a:extLst>
          </p:cNvPr>
          <p:cNvSpPr>
            <a:spLocks noGrp="1"/>
          </p:cNvSpPr>
          <p:nvPr>
            <p:ph type="body" sz="quarter" idx="24" hasCustomPrompt="1"/>
          </p:nvPr>
        </p:nvSpPr>
        <p:spPr>
          <a:xfrm>
            <a:off x="689284"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44" name="Text Placeholder 45">
            <a:extLst>
              <a:ext uri="{FF2B5EF4-FFF2-40B4-BE49-F238E27FC236}">
                <a16:creationId xmlns:a16="http://schemas.microsoft.com/office/drawing/2014/main" id="{22485B8A-390D-E844-A9D8-BC6BAEEE4416}"/>
              </a:ext>
            </a:extLst>
          </p:cNvPr>
          <p:cNvSpPr>
            <a:spLocks noGrp="1"/>
          </p:cNvSpPr>
          <p:nvPr>
            <p:ph type="body" sz="quarter" idx="26" hasCustomPrompt="1"/>
          </p:nvPr>
        </p:nvSpPr>
        <p:spPr>
          <a:xfrm>
            <a:off x="689284"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45" name="Text Placeholder 45">
            <a:extLst>
              <a:ext uri="{FF2B5EF4-FFF2-40B4-BE49-F238E27FC236}">
                <a16:creationId xmlns:a16="http://schemas.microsoft.com/office/drawing/2014/main" id="{D3891A97-1332-B24B-96FA-AADE82730110}"/>
              </a:ext>
            </a:extLst>
          </p:cNvPr>
          <p:cNvSpPr>
            <a:spLocks noGrp="1"/>
          </p:cNvSpPr>
          <p:nvPr>
            <p:ph type="body" sz="quarter" idx="28" hasCustomPrompt="1"/>
          </p:nvPr>
        </p:nvSpPr>
        <p:spPr>
          <a:xfrm>
            <a:off x="3394844"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46" name="Text Placeholder 45">
            <a:extLst>
              <a:ext uri="{FF2B5EF4-FFF2-40B4-BE49-F238E27FC236}">
                <a16:creationId xmlns:a16="http://schemas.microsoft.com/office/drawing/2014/main" id="{4B6D185E-C6AD-DB4C-94DC-3472B9C1186A}"/>
              </a:ext>
            </a:extLst>
          </p:cNvPr>
          <p:cNvSpPr>
            <a:spLocks noGrp="1"/>
          </p:cNvSpPr>
          <p:nvPr>
            <p:ph type="body" sz="quarter" idx="30" hasCustomPrompt="1"/>
          </p:nvPr>
        </p:nvSpPr>
        <p:spPr>
          <a:xfrm>
            <a:off x="3394844"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47" name="Text Placeholder 45">
            <a:extLst>
              <a:ext uri="{FF2B5EF4-FFF2-40B4-BE49-F238E27FC236}">
                <a16:creationId xmlns:a16="http://schemas.microsoft.com/office/drawing/2014/main" id="{BC041B28-8559-064C-9EF6-9F86B45689FF}"/>
              </a:ext>
            </a:extLst>
          </p:cNvPr>
          <p:cNvSpPr>
            <a:spLocks noGrp="1"/>
          </p:cNvSpPr>
          <p:nvPr>
            <p:ph type="body" sz="quarter" idx="32" hasCustomPrompt="1"/>
          </p:nvPr>
        </p:nvSpPr>
        <p:spPr>
          <a:xfrm>
            <a:off x="6105541"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48" name="Text Placeholder 45">
            <a:extLst>
              <a:ext uri="{FF2B5EF4-FFF2-40B4-BE49-F238E27FC236}">
                <a16:creationId xmlns:a16="http://schemas.microsoft.com/office/drawing/2014/main" id="{749957A3-95BA-6E40-B96E-E7BC1AC9C27F}"/>
              </a:ext>
            </a:extLst>
          </p:cNvPr>
          <p:cNvSpPr>
            <a:spLocks noGrp="1"/>
          </p:cNvSpPr>
          <p:nvPr>
            <p:ph type="body" sz="quarter" idx="34" hasCustomPrompt="1"/>
          </p:nvPr>
        </p:nvSpPr>
        <p:spPr>
          <a:xfrm>
            <a:off x="6105541"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49" name="Text Placeholder 45">
            <a:extLst>
              <a:ext uri="{FF2B5EF4-FFF2-40B4-BE49-F238E27FC236}">
                <a16:creationId xmlns:a16="http://schemas.microsoft.com/office/drawing/2014/main" id="{97B57322-5D1B-514E-9C66-CC45AF5DAE9B}"/>
              </a:ext>
            </a:extLst>
          </p:cNvPr>
          <p:cNvSpPr>
            <a:spLocks noGrp="1"/>
          </p:cNvSpPr>
          <p:nvPr>
            <p:ph type="body" sz="quarter" idx="36" hasCustomPrompt="1"/>
          </p:nvPr>
        </p:nvSpPr>
        <p:spPr>
          <a:xfrm>
            <a:off x="8879768"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50" name="Text Placeholder 45">
            <a:extLst>
              <a:ext uri="{FF2B5EF4-FFF2-40B4-BE49-F238E27FC236}">
                <a16:creationId xmlns:a16="http://schemas.microsoft.com/office/drawing/2014/main" id="{33D91378-ACA3-6C45-A6D2-A933D71DE486}"/>
              </a:ext>
            </a:extLst>
          </p:cNvPr>
          <p:cNvSpPr>
            <a:spLocks noGrp="1"/>
          </p:cNvSpPr>
          <p:nvPr>
            <p:ph type="body" sz="quarter" idx="38" hasCustomPrompt="1"/>
          </p:nvPr>
        </p:nvSpPr>
        <p:spPr>
          <a:xfrm>
            <a:off x="8879768"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54" name="Text Placeholder 9">
            <a:extLst>
              <a:ext uri="{FF2B5EF4-FFF2-40B4-BE49-F238E27FC236}">
                <a16:creationId xmlns:a16="http://schemas.microsoft.com/office/drawing/2014/main" id="{584400F5-4A35-9249-ADF1-DEA9BCDA69BB}"/>
              </a:ext>
            </a:extLst>
          </p:cNvPr>
          <p:cNvSpPr>
            <a:spLocks noGrp="1"/>
          </p:cNvSpPr>
          <p:nvPr>
            <p:ph type="body" sz="quarter" idx="25"/>
          </p:nvPr>
        </p:nvSpPr>
        <p:spPr>
          <a:xfrm>
            <a:off x="689284" y="3941064"/>
            <a:ext cx="2350659"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56" name="Text Placeholder 9">
            <a:extLst>
              <a:ext uri="{FF2B5EF4-FFF2-40B4-BE49-F238E27FC236}">
                <a16:creationId xmlns:a16="http://schemas.microsoft.com/office/drawing/2014/main" id="{80E2C7AE-AB52-E44E-94BA-0CDBBF0465F4}"/>
              </a:ext>
            </a:extLst>
          </p:cNvPr>
          <p:cNvSpPr>
            <a:spLocks noGrp="1"/>
          </p:cNvSpPr>
          <p:nvPr>
            <p:ph type="body" sz="quarter" idx="29"/>
          </p:nvPr>
        </p:nvSpPr>
        <p:spPr>
          <a:xfrm>
            <a:off x="3394844" y="3941064"/>
            <a:ext cx="2350659"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58" name="Text Placeholder 9">
            <a:extLst>
              <a:ext uri="{FF2B5EF4-FFF2-40B4-BE49-F238E27FC236}">
                <a16:creationId xmlns:a16="http://schemas.microsoft.com/office/drawing/2014/main" id="{A2FFFD41-EE4B-CC4E-9EC2-A7F646FD631F}"/>
              </a:ext>
            </a:extLst>
          </p:cNvPr>
          <p:cNvSpPr>
            <a:spLocks noGrp="1"/>
          </p:cNvSpPr>
          <p:nvPr>
            <p:ph type="body" sz="quarter" idx="33"/>
          </p:nvPr>
        </p:nvSpPr>
        <p:spPr>
          <a:xfrm>
            <a:off x="6105541" y="3941064"/>
            <a:ext cx="2350659"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60" name="Text Placeholder 9">
            <a:extLst>
              <a:ext uri="{FF2B5EF4-FFF2-40B4-BE49-F238E27FC236}">
                <a16:creationId xmlns:a16="http://schemas.microsoft.com/office/drawing/2014/main" id="{7406CC2E-A96E-394E-942D-5E927B7A87C0}"/>
              </a:ext>
            </a:extLst>
          </p:cNvPr>
          <p:cNvSpPr>
            <a:spLocks noGrp="1"/>
          </p:cNvSpPr>
          <p:nvPr>
            <p:ph type="body" sz="quarter" idx="37"/>
          </p:nvPr>
        </p:nvSpPr>
        <p:spPr>
          <a:xfrm>
            <a:off x="8879768" y="3941064"/>
            <a:ext cx="2350659"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Tree>
    <p:extLst>
      <p:ext uri="{BB962C8B-B14F-4D97-AF65-F5344CB8AC3E}">
        <p14:creationId xmlns:p14="http://schemas.microsoft.com/office/powerpoint/2010/main" val="2819528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Image Agend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1957404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2"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8823960"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4636008"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4" name="Rectangle 23">
            <a:extLst>
              <a:ext uri="{FF2B5EF4-FFF2-40B4-BE49-F238E27FC236}">
                <a16:creationId xmlns:a16="http://schemas.microsoft.com/office/drawing/2014/main" id="{6CBBAC50-7A17-8044-8291-1B9889C80AAD}"/>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F452DC7-5DC8-2F4B-96C9-3B547ED334E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A black sign with white text&#10;&#10;Description automatically generated">
            <a:extLst>
              <a:ext uri="{FF2B5EF4-FFF2-40B4-BE49-F238E27FC236}">
                <a16:creationId xmlns:a16="http://schemas.microsoft.com/office/drawing/2014/main" id="{6BAD6B74-8644-334F-8622-50EEBE9A1E6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30" name="TextBox 29">
            <a:extLst>
              <a:ext uri="{FF2B5EF4-FFF2-40B4-BE49-F238E27FC236}">
                <a16:creationId xmlns:a16="http://schemas.microsoft.com/office/drawing/2014/main" id="{6029A263-E4D6-8C49-A46D-367F5D81891E}"/>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31" name="Slide Number Placeholder 6">
            <a:extLst>
              <a:ext uri="{FF2B5EF4-FFF2-40B4-BE49-F238E27FC236}">
                <a16:creationId xmlns:a16="http://schemas.microsoft.com/office/drawing/2014/main" id="{5C190B97-FAB6-424E-BA25-E05DBED4434E}"/>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sp>
        <p:nvSpPr>
          <p:cNvPr id="42" name="Text Placeholder 45">
            <a:extLst>
              <a:ext uri="{FF2B5EF4-FFF2-40B4-BE49-F238E27FC236}">
                <a16:creationId xmlns:a16="http://schemas.microsoft.com/office/drawing/2014/main" id="{104BED92-3C29-324A-A33C-DB7AA5FED320}"/>
              </a:ext>
            </a:extLst>
          </p:cNvPr>
          <p:cNvSpPr>
            <a:spLocks noGrp="1"/>
          </p:cNvSpPr>
          <p:nvPr>
            <p:ph type="body" sz="quarter" idx="24" hasCustomPrompt="1"/>
          </p:nvPr>
        </p:nvSpPr>
        <p:spPr>
          <a:xfrm>
            <a:off x="689284"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44" name="Text Placeholder 45">
            <a:extLst>
              <a:ext uri="{FF2B5EF4-FFF2-40B4-BE49-F238E27FC236}">
                <a16:creationId xmlns:a16="http://schemas.microsoft.com/office/drawing/2014/main" id="{22485B8A-390D-E844-A9D8-BC6BAEEE4416}"/>
              </a:ext>
            </a:extLst>
          </p:cNvPr>
          <p:cNvSpPr>
            <a:spLocks noGrp="1"/>
          </p:cNvSpPr>
          <p:nvPr>
            <p:ph type="body" sz="quarter" idx="26" hasCustomPrompt="1"/>
          </p:nvPr>
        </p:nvSpPr>
        <p:spPr>
          <a:xfrm>
            <a:off x="689284"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45" name="Text Placeholder 45">
            <a:extLst>
              <a:ext uri="{FF2B5EF4-FFF2-40B4-BE49-F238E27FC236}">
                <a16:creationId xmlns:a16="http://schemas.microsoft.com/office/drawing/2014/main" id="{D3891A97-1332-B24B-96FA-AADE82730110}"/>
              </a:ext>
            </a:extLst>
          </p:cNvPr>
          <p:cNvSpPr>
            <a:spLocks noGrp="1"/>
          </p:cNvSpPr>
          <p:nvPr>
            <p:ph type="body" sz="quarter" idx="28" hasCustomPrompt="1"/>
          </p:nvPr>
        </p:nvSpPr>
        <p:spPr>
          <a:xfrm>
            <a:off x="3394844"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46" name="Text Placeholder 45">
            <a:extLst>
              <a:ext uri="{FF2B5EF4-FFF2-40B4-BE49-F238E27FC236}">
                <a16:creationId xmlns:a16="http://schemas.microsoft.com/office/drawing/2014/main" id="{4B6D185E-C6AD-DB4C-94DC-3472B9C1186A}"/>
              </a:ext>
            </a:extLst>
          </p:cNvPr>
          <p:cNvSpPr>
            <a:spLocks noGrp="1"/>
          </p:cNvSpPr>
          <p:nvPr>
            <p:ph type="body" sz="quarter" idx="30" hasCustomPrompt="1"/>
          </p:nvPr>
        </p:nvSpPr>
        <p:spPr>
          <a:xfrm>
            <a:off x="3394844"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47" name="Text Placeholder 45">
            <a:extLst>
              <a:ext uri="{FF2B5EF4-FFF2-40B4-BE49-F238E27FC236}">
                <a16:creationId xmlns:a16="http://schemas.microsoft.com/office/drawing/2014/main" id="{BC041B28-8559-064C-9EF6-9F86B45689FF}"/>
              </a:ext>
            </a:extLst>
          </p:cNvPr>
          <p:cNvSpPr>
            <a:spLocks noGrp="1"/>
          </p:cNvSpPr>
          <p:nvPr>
            <p:ph type="body" sz="quarter" idx="32" hasCustomPrompt="1"/>
          </p:nvPr>
        </p:nvSpPr>
        <p:spPr>
          <a:xfrm>
            <a:off x="6105541"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48" name="Text Placeholder 45">
            <a:extLst>
              <a:ext uri="{FF2B5EF4-FFF2-40B4-BE49-F238E27FC236}">
                <a16:creationId xmlns:a16="http://schemas.microsoft.com/office/drawing/2014/main" id="{749957A3-95BA-6E40-B96E-E7BC1AC9C27F}"/>
              </a:ext>
            </a:extLst>
          </p:cNvPr>
          <p:cNvSpPr>
            <a:spLocks noGrp="1"/>
          </p:cNvSpPr>
          <p:nvPr>
            <p:ph type="body" sz="quarter" idx="34" hasCustomPrompt="1"/>
          </p:nvPr>
        </p:nvSpPr>
        <p:spPr>
          <a:xfrm>
            <a:off x="6105541"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49" name="Text Placeholder 45">
            <a:extLst>
              <a:ext uri="{FF2B5EF4-FFF2-40B4-BE49-F238E27FC236}">
                <a16:creationId xmlns:a16="http://schemas.microsoft.com/office/drawing/2014/main" id="{97B57322-5D1B-514E-9C66-CC45AF5DAE9B}"/>
              </a:ext>
            </a:extLst>
          </p:cNvPr>
          <p:cNvSpPr>
            <a:spLocks noGrp="1"/>
          </p:cNvSpPr>
          <p:nvPr>
            <p:ph type="body" sz="quarter" idx="36" hasCustomPrompt="1"/>
          </p:nvPr>
        </p:nvSpPr>
        <p:spPr>
          <a:xfrm>
            <a:off x="8879768"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50" name="Text Placeholder 45">
            <a:extLst>
              <a:ext uri="{FF2B5EF4-FFF2-40B4-BE49-F238E27FC236}">
                <a16:creationId xmlns:a16="http://schemas.microsoft.com/office/drawing/2014/main" id="{33D91378-ACA3-6C45-A6D2-A933D71DE486}"/>
              </a:ext>
            </a:extLst>
          </p:cNvPr>
          <p:cNvSpPr>
            <a:spLocks noGrp="1"/>
          </p:cNvSpPr>
          <p:nvPr>
            <p:ph type="body" sz="quarter" idx="38" hasCustomPrompt="1"/>
          </p:nvPr>
        </p:nvSpPr>
        <p:spPr>
          <a:xfrm>
            <a:off x="8879768"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51" name="Text Placeholder 9">
            <a:extLst>
              <a:ext uri="{FF2B5EF4-FFF2-40B4-BE49-F238E27FC236}">
                <a16:creationId xmlns:a16="http://schemas.microsoft.com/office/drawing/2014/main" id="{C3BAF656-DFB2-9C4B-84D1-D616D7D424F4}"/>
              </a:ext>
            </a:extLst>
          </p:cNvPr>
          <p:cNvSpPr>
            <a:spLocks noGrp="1"/>
          </p:cNvSpPr>
          <p:nvPr>
            <p:ph type="body" sz="quarter" idx="23" hasCustomPrompt="1"/>
          </p:nvPr>
        </p:nvSpPr>
        <p:spPr>
          <a:xfrm>
            <a:off x="700949" y="3941064"/>
            <a:ext cx="535287" cy="548640"/>
          </a:xfrm>
          <a:prstGeom prst="rect">
            <a:avLst/>
          </a:prstGeom>
        </p:spPr>
        <p:txBody>
          <a:bodyPr anchor="ct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dirty="0"/>
              <a:t>01</a:t>
            </a:r>
          </a:p>
        </p:txBody>
      </p:sp>
      <p:sp>
        <p:nvSpPr>
          <p:cNvPr id="54" name="Text Placeholder 9">
            <a:extLst>
              <a:ext uri="{FF2B5EF4-FFF2-40B4-BE49-F238E27FC236}">
                <a16:creationId xmlns:a16="http://schemas.microsoft.com/office/drawing/2014/main" id="{584400F5-4A35-9249-ADF1-DEA9BCDA69BB}"/>
              </a:ext>
            </a:extLst>
          </p:cNvPr>
          <p:cNvSpPr>
            <a:spLocks noGrp="1"/>
          </p:cNvSpPr>
          <p:nvPr>
            <p:ph type="body" sz="quarter" idx="25"/>
          </p:nvPr>
        </p:nvSpPr>
        <p:spPr>
          <a:xfrm>
            <a:off x="1236236" y="3941064"/>
            <a:ext cx="1803707"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55" name="Text Placeholder 9">
            <a:extLst>
              <a:ext uri="{FF2B5EF4-FFF2-40B4-BE49-F238E27FC236}">
                <a16:creationId xmlns:a16="http://schemas.microsoft.com/office/drawing/2014/main" id="{BED652F4-DCEC-A54F-8ABD-DD3D7CF0A053}"/>
              </a:ext>
            </a:extLst>
          </p:cNvPr>
          <p:cNvSpPr>
            <a:spLocks noGrp="1"/>
          </p:cNvSpPr>
          <p:nvPr>
            <p:ph type="body" sz="quarter" idx="27" hasCustomPrompt="1"/>
          </p:nvPr>
        </p:nvSpPr>
        <p:spPr>
          <a:xfrm>
            <a:off x="3406509" y="3941064"/>
            <a:ext cx="535287" cy="548640"/>
          </a:xfrm>
          <a:prstGeom prst="rect">
            <a:avLst/>
          </a:prstGeom>
        </p:spPr>
        <p:txBody>
          <a:bodyPr anchor="ct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dirty="0"/>
              <a:t>01</a:t>
            </a:r>
          </a:p>
        </p:txBody>
      </p:sp>
      <p:sp>
        <p:nvSpPr>
          <p:cNvPr id="56" name="Text Placeholder 9">
            <a:extLst>
              <a:ext uri="{FF2B5EF4-FFF2-40B4-BE49-F238E27FC236}">
                <a16:creationId xmlns:a16="http://schemas.microsoft.com/office/drawing/2014/main" id="{80E2C7AE-AB52-E44E-94BA-0CDBBF0465F4}"/>
              </a:ext>
            </a:extLst>
          </p:cNvPr>
          <p:cNvSpPr>
            <a:spLocks noGrp="1"/>
          </p:cNvSpPr>
          <p:nvPr>
            <p:ph type="body" sz="quarter" idx="29"/>
          </p:nvPr>
        </p:nvSpPr>
        <p:spPr>
          <a:xfrm>
            <a:off x="3941796" y="3941064"/>
            <a:ext cx="1803707"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57" name="Text Placeholder 9">
            <a:extLst>
              <a:ext uri="{FF2B5EF4-FFF2-40B4-BE49-F238E27FC236}">
                <a16:creationId xmlns:a16="http://schemas.microsoft.com/office/drawing/2014/main" id="{057AE0AA-72D9-054B-978A-B4E3126F322D}"/>
              </a:ext>
            </a:extLst>
          </p:cNvPr>
          <p:cNvSpPr>
            <a:spLocks noGrp="1"/>
          </p:cNvSpPr>
          <p:nvPr>
            <p:ph type="body" sz="quarter" idx="31" hasCustomPrompt="1"/>
          </p:nvPr>
        </p:nvSpPr>
        <p:spPr>
          <a:xfrm>
            <a:off x="6117206" y="3941064"/>
            <a:ext cx="535287" cy="548640"/>
          </a:xfrm>
          <a:prstGeom prst="rect">
            <a:avLst/>
          </a:prstGeom>
        </p:spPr>
        <p:txBody>
          <a:bodyPr anchor="ct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dirty="0"/>
              <a:t>01</a:t>
            </a:r>
          </a:p>
        </p:txBody>
      </p:sp>
      <p:sp>
        <p:nvSpPr>
          <p:cNvPr id="58" name="Text Placeholder 9">
            <a:extLst>
              <a:ext uri="{FF2B5EF4-FFF2-40B4-BE49-F238E27FC236}">
                <a16:creationId xmlns:a16="http://schemas.microsoft.com/office/drawing/2014/main" id="{A2FFFD41-EE4B-CC4E-9EC2-A7F646FD631F}"/>
              </a:ext>
            </a:extLst>
          </p:cNvPr>
          <p:cNvSpPr>
            <a:spLocks noGrp="1"/>
          </p:cNvSpPr>
          <p:nvPr>
            <p:ph type="body" sz="quarter" idx="33"/>
          </p:nvPr>
        </p:nvSpPr>
        <p:spPr>
          <a:xfrm>
            <a:off x="6652493" y="3941064"/>
            <a:ext cx="1803707"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59" name="Text Placeholder 9">
            <a:extLst>
              <a:ext uri="{FF2B5EF4-FFF2-40B4-BE49-F238E27FC236}">
                <a16:creationId xmlns:a16="http://schemas.microsoft.com/office/drawing/2014/main" id="{222659A2-0550-7F49-885A-41F73DDEECAB}"/>
              </a:ext>
            </a:extLst>
          </p:cNvPr>
          <p:cNvSpPr>
            <a:spLocks noGrp="1"/>
          </p:cNvSpPr>
          <p:nvPr>
            <p:ph type="body" sz="quarter" idx="35" hasCustomPrompt="1"/>
          </p:nvPr>
        </p:nvSpPr>
        <p:spPr>
          <a:xfrm>
            <a:off x="8891433" y="3941064"/>
            <a:ext cx="535287" cy="548640"/>
          </a:xfrm>
          <a:prstGeom prst="rect">
            <a:avLst/>
          </a:prstGeom>
        </p:spPr>
        <p:txBody>
          <a:bodyPr anchor="ct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dirty="0"/>
              <a:t>01</a:t>
            </a:r>
          </a:p>
        </p:txBody>
      </p:sp>
      <p:sp>
        <p:nvSpPr>
          <p:cNvPr id="60" name="Text Placeholder 9">
            <a:extLst>
              <a:ext uri="{FF2B5EF4-FFF2-40B4-BE49-F238E27FC236}">
                <a16:creationId xmlns:a16="http://schemas.microsoft.com/office/drawing/2014/main" id="{7406CC2E-A96E-394E-942D-5E927B7A87C0}"/>
              </a:ext>
            </a:extLst>
          </p:cNvPr>
          <p:cNvSpPr>
            <a:spLocks noGrp="1"/>
          </p:cNvSpPr>
          <p:nvPr>
            <p:ph type="body" sz="quarter" idx="37"/>
          </p:nvPr>
        </p:nvSpPr>
        <p:spPr>
          <a:xfrm>
            <a:off x="9426720" y="3941064"/>
            <a:ext cx="1803707"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32" name="Picture Placeholder 3">
            <a:extLst>
              <a:ext uri="{FF2B5EF4-FFF2-40B4-BE49-F238E27FC236}">
                <a16:creationId xmlns:a16="http://schemas.microsoft.com/office/drawing/2014/main" id="{4F896121-20AB-284C-9557-AF76CCC229CB}"/>
              </a:ext>
            </a:extLst>
          </p:cNvPr>
          <p:cNvSpPr>
            <a:spLocks noGrp="1"/>
          </p:cNvSpPr>
          <p:nvPr>
            <p:ph type="pic" sz="quarter" idx="39" hasCustomPrompt="1"/>
          </p:nvPr>
        </p:nvSpPr>
        <p:spPr>
          <a:xfrm>
            <a:off x="1236236" y="2153453"/>
            <a:ext cx="1188720" cy="1188720"/>
          </a:xfrm>
          <a:prstGeom prst="rect">
            <a:avLst/>
          </a:prstGeom>
          <a:effectLst/>
        </p:spPr>
        <p:txBody>
          <a:bodyPr/>
          <a:lstStyle>
            <a:lvl1pPr marL="0" indent="0">
              <a:buNone/>
              <a:defRPr baseline="0"/>
            </a:lvl1pPr>
          </a:lstStyle>
          <a:p>
            <a:r>
              <a:rPr lang="en-US" dirty="0"/>
              <a:t>Insert ICON</a:t>
            </a:r>
          </a:p>
        </p:txBody>
      </p:sp>
      <p:sp>
        <p:nvSpPr>
          <p:cNvPr id="33" name="Picture Placeholder 3">
            <a:extLst>
              <a:ext uri="{FF2B5EF4-FFF2-40B4-BE49-F238E27FC236}">
                <a16:creationId xmlns:a16="http://schemas.microsoft.com/office/drawing/2014/main" id="{00D73866-13B9-2D45-AD83-3DA7A1ACEC4F}"/>
              </a:ext>
            </a:extLst>
          </p:cNvPr>
          <p:cNvSpPr>
            <a:spLocks noGrp="1"/>
          </p:cNvSpPr>
          <p:nvPr>
            <p:ph type="pic" sz="quarter" idx="40" hasCustomPrompt="1"/>
          </p:nvPr>
        </p:nvSpPr>
        <p:spPr>
          <a:xfrm>
            <a:off x="3941796" y="2185251"/>
            <a:ext cx="1188720" cy="1188720"/>
          </a:xfrm>
          <a:prstGeom prst="rect">
            <a:avLst/>
          </a:prstGeom>
          <a:effectLst/>
        </p:spPr>
        <p:txBody>
          <a:bodyPr/>
          <a:lstStyle>
            <a:lvl1pPr marL="0" indent="0">
              <a:buNone/>
              <a:defRPr baseline="0"/>
            </a:lvl1pPr>
          </a:lstStyle>
          <a:p>
            <a:r>
              <a:rPr lang="en-US" dirty="0"/>
              <a:t>Insert ICON</a:t>
            </a:r>
          </a:p>
        </p:txBody>
      </p:sp>
      <p:sp>
        <p:nvSpPr>
          <p:cNvPr id="34" name="Picture Placeholder 3">
            <a:extLst>
              <a:ext uri="{FF2B5EF4-FFF2-40B4-BE49-F238E27FC236}">
                <a16:creationId xmlns:a16="http://schemas.microsoft.com/office/drawing/2014/main" id="{C2F40D1D-B9E1-F84E-B188-DF0E9EE562D2}"/>
              </a:ext>
            </a:extLst>
          </p:cNvPr>
          <p:cNvSpPr>
            <a:spLocks noGrp="1"/>
          </p:cNvSpPr>
          <p:nvPr>
            <p:ph type="pic" sz="quarter" idx="41" hasCustomPrompt="1"/>
          </p:nvPr>
        </p:nvSpPr>
        <p:spPr>
          <a:xfrm>
            <a:off x="6652493" y="2185251"/>
            <a:ext cx="1188720" cy="1188720"/>
          </a:xfrm>
          <a:prstGeom prst="rect">
            <a:avLst/>
          </a:prstGeom>
          <a:effectLst/>
        </p:spPr>
        <p:txBody>
          <a:bodyPr/>
          <a:lstStyle>
            <a:lvl1pPr marL="0" indent="0">
              <a:buNone/>
              <a:defRPr/>
            </a:lvl1pPr>
          </a:lstStyle>
          <a:p>
            <a:r>
              <a:rPr lang="en-US" dirty="0"/>
              <a:t>Insert ICON</a:t>
            </a:r>
          </a:p>
        </p:txBody>
      </p:sp>
      <p:sp>
        <p:nvSpPr>
          <p:cNvPr id="35" name="Picture Placeholder 3">
            <a:extLst>
              <a:ext uri="{FF2B5EF4-FFF2-40B4-BE49-F238E27FC236}">
                <a16:creationId xmlns:a16="http://schemas.microsoft.com/office/drawing/2014/main" id="{47BA70A8-5340-694A-B2CF-1AC169BA9CAF}"/>
              </a:ext>
            </a:extLst>
          </p:cNvPr>
          <p:cNvSpPr>
            <a:spLocks noGrp="1"/>
          </p:cNvSpPr>
          <p:nvPr>
            <p:ph type="pic" sz="quarter" idx="42" hasCustomPrompt="1"/>
          </p:nvPr>
        </p:nvSpPr>
        <p:spPr>
          <a:xfrm>
            <a:off x="9426720" y="2185251"/>
            <a:ext cx="1188720" cy="1188720"/>
          </a:xfrm>
          <a:prstGeom prst="rect">
            <a:avLst/>
          </a:prstGeom>
          <a:effectLst/>
        </p:spPr>
        <p:txBody>
          <a:bodyPr/>
          <a:lstStyle>
            <a:lvl1pPr marL="0" indent="0">
              <a:buNone/>
              <a:defRPr/>
            </a:lvl1pPr>
          </a:lstStyle>
          <a:p>
            <a:r>
              <a:rPr lang="en-US" dirty="0"/>
              <a:t>Insert ICON</a:t>
            </a:r>
          </a:p>
        </p:txBody>
      </p:sp>
    </p:spTree>
    <p:extLst>
      <p:ext uri="{BB962C8B-B14F-4D97-AF65-F5344CB8AC3E}">
        <p14:creationId xmlns:p14="http://schemas.microsoft.com/office/powerpoint/2010/main" val="1668628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3_Image Agenda">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8271597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6"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8823960"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4636008"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4" name="Rectangle 23">
            <a:extLst>
              <a:ext uri="{FF2B5EF4-FFF2-40B4-BE49-F238E27FC236}">
                <a16:creationId xmlns:a16="http://schemas.microsoft.com/office/drawing/2014/main" id="{6CBBAC50-7A17-8044-8291-1B9889C80AAD}"/>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F452DC7-5DC8-2F4B-96C9-3B547ED334E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A black sign with white text&#10;&#10;Description automatically generated">
            <a:extLst>
              <a:ext uri="{FF2B5EF4-FFF2-40B4-BE49-F238E27FC236}">
                <a16:creationId xmlns:a16="http://schemas.microsoft.com/office/drawing/2014/main" id="{6BAD6B74-8644-334F-8622-50EEBE9A1E6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30" name="TextBox 29">
            <a:extLst>
              <a:ext uri="{FF2B5EF4-FFF2-40B4-BE49-F238E27FC236}">
                <a16:creationId xmlns:a16="http://schemas.microsoft.com/office/drawing/2014/main" id="{6029A263-E4D6-8C49-A46D-367F5D81891E}"/>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31" name="Slide Number Placeholder 6">
            <a:extLst>
              <a:ext uri="{FF2B5EF4-FFF2-40B4-BE49-F238E27FC236}">
                <a16:creationId xmlns:a16="http://schemas.microsoft.com/office/drawing/2014/main" id="{5C190B97-FAB6-424E-BA25-E05DBED4434E}"/>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sp>
        <p:nvSpPr>
          <p:cNvPr id="42" name="Text Placeholder 45">
            <a:extLst>
              <a:ext uri="{FF2B5EF4-FFF2-40B4-BE49-F238E27FC236}">
                <a16:creationId xmlns:a16="http://schemas.microsoft.com/office/drawing/2014/main" id="{104BED92-3C29-324A-A33C-DB7AA5FED320}"/>
              </a:ext>
            </a:extLst>
          </p:cNvPr>
          <p:cNvSpPr>
            <a:spLocks noGrp="1"/>
          </p:cNvSpPr>
          <p:nvPr>
            <p:ph type="body" sz="quarter" idx="24" hasCustomPrompt="1"/>
          </p:nvPr>
        </p:nvSpPr>
        <p:spPr>
          <a:xfrm>
            <a:off x="689284"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44" name="Text Placeholder 45">
            <a:extLst>
              <a:ext uri="{FF2B5EF4-FFF2-40B4-BE49-F238E27FC236}">
                <a16:creationId xmlns:a16="http://schemas.microsoft.com/office/drawing/2014/main" id="{22485B8A-390D-E844-A9D8-BC6BAEEE4416}"/>
              </a:ext>
            </a:extLst>
          </p:cNvPr>
          <p:cNvSpPr>
            <a:spLocks noGrp="1"/>
          </p:cNvSpPr>
          <p:nvPr>
            <p:ph type="body" sz="quarter" idx="26" hasCustomPrompt="1"/>
          </p:nvPr>
        </p:nvSpPr>
        <p:spPr>
          <a:xfrm>
            <a:off x="689284"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45" name="Text Placeholder 45">
            <a:extLst>
              <a:ext uri="{FF2B5EF4-FFF2-40B4-BE49-F238E27FC236}">
                <a16:creationId xmlns:a16="http://schemas.microsoft.com/office/drawing/2014/main" id="{D3891A97-1332-B24B-96FA-AADE82730110}"/>
              </a:ext>
            </a:extLst>
          </p:cNvPr>
          <p:cNvSpPr>
            <a:spLocks noGrp="1"/>
          </p:cNvSpPr>
          <p:nvPr>
            <p:ph type="body" sz="quarter" idx="28" hasCustomPrompt="1"/>
          </p:nvPr>
        </p:nvSpPr>
        <p:spPr>
          <a:xfrm>
            <a:off x="3394844"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46" name="Text Placeholder 45">
            <a:extLst>
              <a:ext uri="{FF2B5EF4-FFF2-40B4-BE49-F238E27FC236}">
                <a16:creationId xmlns:a16="http://schemas.microsoft.com/office/drawing/2014/main" id="{4B6D185E-C6AD-DB4C-94DC-3472B9C1186A}"/>
              </a:ext>
            </a:extLst>
          </p:cNvPr>
          <p:cNvSpPr>
            <a:spLocks noGrp="1"/>
          </p:cNvSpPr>
          <p:nvPr>
            <p:ph type="body" sz="quarter" idx="30" hasCustomPrompt="1"/>
          </p:nvPr>
        </p:nvSpPr>
        <p:spPr>
          <a:xfrm>
            <a:off x="3394844"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47" name="Text Placeholder 45">
            <a:extLst>
              <a:ext uri="{FF2B5EF4-FFF2-40B4-BE49-F238E27FC236}">
                <a16:creationId xmlns:a16="http://schemas.microsoft.com/office/drawing/2014/main" id="{BC041B28-8559-064C-9EF6-9F86B45689FF}"/>
              </a:ext>
            </a:extLst>
          </p:cNvPr>
          <p:cNvSpPr>
            <a:spLocks noGrp="1"/>
          </p:cNvSpPr>
          <p:nvPr>
            <p:ph type="body" sz="quarter" idx="32" hasCustomPrompt="1"/>
          </p:nvPr>
        </p:nvSpPr>
        <p:spPr>
          <a:xfrm>
            <a:off x="6105541"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48" name="Text Placeholder 45">
            <a:extLst>
              <a:ext uri="{FF2B5EF4-FFF2-40B4-BE49-F238E27FC236}">
                <a16:creationId xmlns:a16="http://schemas.microsoft.com/office/drawing/2014/main" id="{749957A3-95BA-6E40-B96E-E7BC1AC9C27F}"/>
              </a:ext>
            </a:extLst>
          </p:cNvPr>
          <p:cNvSpPr>
            <a:spLocks noGrp="1"/>
          </p:cNvSpPr>
          <p:nvPr>
            <p:ph type="body" sz="quarter" idx="34" hasCustomPrompt="1"/>
          </p:nvPr>
        </p:nvSpPr>
        <p:spPr>
          <a:xfrm>
            <a:off x="6105541"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49" name="Text Placeholder 45">
            <a:extLst>
              <a:ext uri="{FF2B5EF4-FFF2-40B4-BE49-F238E27FC236}">
                <a16:creationId xmlns:a16="http://schemas.microsoft.com/office/drawing/2014/main" id="{97B57322-5D1B-514E-9C66-CC45AF5DAE9B}"/>
              </a:ext>
            </a:extLst>
          </p:cNvPr>
          <p:cNvSpPr>
            <a:spLocks noGrp="1"/>
          </p:cNvSpPr>
          <p:nvPr>
            <p:ph type="body" sz="quarter" idx="36" hasCustomPrompt="1"/>
          </p:nvPr>
        </p:nvSpPr>
        <p:spPr>
          <a:xfrm>
            <a:off x="8879768" y="4571798"/>
            <a:ext cx="2350659" cy="490855"/>
          </a:xfrm>
          <a:prstGeom prst="rect">
            <a:avLst/>
          </a:prstGeom>
        </p:spPr>
        <p:txBody>
          <a:bodyPr>
            <a:normAutofit/>
          </a:bodyPr>
          <a:lstStyle>
            <a:lvl1pPr marL="0" indent="0">
              <a:lnSpc>
                <a:spcPct val="100000"/>
              </a:lnSpc>
              <a:buFontTx/>
              <a:buNone/>
              <a:defRPr sz="14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a:t>
            </a:r>
          </a:p>
        </p:txBody>
      </p:sp>
      <p:sp>
        <p:nvSpPr>
          <p:cNvPr id="50" name="Text Placeholder 45">
            <a:extLst>
              <a:ext uri="{FF2B5EF4-FFF2-40B4-BE49-F238E27FC236}">
                <a16:creationId xmlns:a16="http://schemas.microsoft.com/office/drawing/2014/main" id="{33D91378-ACA3-6C45-A6D2-A933D71DE486}"/>
              </a:ext>
            </a:extLst>
          </p:cNvPr>
          <p:cNvSpPr>
            <a:spLocks noGrp="1"/>
          </p:cNvSpPr>
          <p:nvPr>
            <p:ph type="body" sz="quarter" idx="38" hasCustomPrompt="1"/>
          </p:nvPr>
        </p:nvSpPr>
        <p:spPr>
          <a:xfrm>
            <a:off x="8879768" y="5228660"/>
            <a:ext cx="2350660" cy="978263"/>
          </a:xfrm>
          <a:prstGeom prst="rect">
            <a:avLst/>
          </a:prstGeo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Tx/>
              <a:buBlip>
                <a:blip r:embed="rId8"/>
              </a:buBlip>
              <a:tabLst/>
              <a:defRPr sz="1600">
                <a:solidFill>
                  <a:schemeClr val="accent4">
                    <a:lumMod val="10000"/>
                  </a:schemeClr>
                </a:solidFill>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pPr marL="285750" marR="0" lvl="0" indent="-285750" algn="l" defTabSz="914400" rtl="0" eaLnBrk="1" fontAlgn="auto" latinLnBrk="0" hangingPunct="1">
              <a:lnSpc>
                <a:spcPct val="90000"/>
              </a:lnSpc>
              <a:spcBef>
                <a:spcPts val="1000"/>
              </a:spcBef>
              <a:spcAft>
                <a:spcPts val="0"/>
              </a:spcAft>
              <a:buClrTx/>
              <a:buSzTx/>
              <a:tabLst/>
              <a:defRPr/>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a:t>
            </a:r>
          </a:p>
          <a:p>
            <a:endParaRPr lang="en-US" sz="1400" kern="0" dirty="0">
              <a:solidFill>
                <a:schemeClr val="tx1">
                  <a:lumMod val="75000"/>
                  <a:lumOff val="25000"/>
                </a:schemeClr>
              </a:solidFill>
              <a:ea typeface="Tahoma" panose="020B0604030504040204" pitchFamily="34" charset="0"/>
              <a:cs typeface="Tahoma" panose="020B0604030504040204" pitchFamily="34" charset="0"/>
            </a:endParaRPr>
          </a:p>
        </p:txBody>
      </p:sp>
      <p:sp>
        <p:nvSpPr>
          <p:cNvPr id="54" name="Text Placeholder 9">
            <a:extLst>
              <a:ext uri="{FF2B5EF4-FFF2-40B4-BE49-F238E27FC236}">
                <a16:creationId xmlns:a16="http://schemas.microsoft.com/office/drawing/2014/main" id="{584400F5-4A35-9249-ADF1-DEA9BCDA69BB}"/>
              </a:ext>
            </a:extLst>
          </p:cNvPr>
          <p:cNvSpPr>
            <a:spLocks noGrp="1"/>
          </p:cNvSpPr>
          <p:nvPr>
            <p:ph type="body" sz="quarter" idx="25"/>
          </p:nvPr>
        </p:nvSpPr>
        <p:spPr>
          <a:xfrm>
            <a:off x="689284" y="3941064"/>
            <a:ext cx="2350659"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56" name="Text Placeholder 9">
            <a:extLst>
              <a:ext uri="{FF2B5EF4-FFF2-40B4-BE49-F238E27FC236}">
                <a16:creationId xmlns:a16="http://schemas.microsoft.com/office/drawing/2014/main" id="{80E2C7AE-AB52-E44E-94BA-0CDBBF0465F4}"/>
              </a:ext>
            </a:extLst>
          </p:cNvPr>
          <p:cNvSpPr>
            <a:spLocks noGrp="1"/>
          </p:cNvSpPr>
          <p:nvPr>
            <p:ph type="body" sz="quarter" idx="29"/>
          </p:nvPr>
        </p:nvSpPr>
        <p:spPr>
          <a:xfrm>
            <a:off x="3394844" y="3941064"/>
            <a:ext cx="2350659"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58" name="Text Placeholder 9">
            <a:extLst>
              <a:ext uri="{FF2B5EF4-FFF2-40B4-BE49-F238E27FC236}">
                <a16:creationId xmlns:a16="http://schemas.microsoft.com/office/drawing/2014/main" id="{A2FFFD41-EE4B-CC4E-9EC2-A7F646FD631F}"/>
              </a:ext>
            </a:extLst>
          </p:cNvPr>
          <p:cNvSpPr>
            <a:spLocks noGrp="1"/>
          </p:cNvSpPr>
          <p:nvPr>
            <p:ph type="body" sz="quarter" idx="33"/>
          </p:nvPr>
        </p:nvSpPr>
        <p:spPr>
          <a:xfrm>
            <a:off x="6105541" y="3941064"/>
            <a:ext cx="2350659"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60" name="Text Placeholder 9">
            <a:extLst>
              <a:ext uri="{FF2B5EF4-FFF2-40B4-BE49-F238E27FC236}">
                <a16:creationId xmlns:a16="http://schemas.microsoft.com/office/drawing/2014/main" id="{7406CC2E-A96E-394E-942D-5E927B7A87C0}"/>
              </a:ext>
            </a:extLst>
          </p:cNvPr>
          <p:cNvSpPr>
            <a:spLocks noGrp="1"/>
          </p:cNvSpPr>
          <p:nvPr>
            <p:ph type="body" sz="quarter" idx="37"/>
          </p:nvPr>
        </p:nvSpPr>
        <p:spPr>
          <a:xfrm>
            <a:off x="8879768" y="3941064"/>
            <a:ext cx="2350659" cy="548640"/>
          </a:xfrm>
          <a:prstGeom prst="rect">
            <a:avLst/>
          </a:prstGeom>
        </p:spPr>
        <p:txBody>
          <a:bodyPr anchor="ctr">
            <a:noAutofit/>
          </a:bodyPr>
          <a:lstStyle>
            <a:lvl1pPr marL="0" indent="0">
              <a:lnSpc>
                <a:spcPct val="100000"/>
              </a:lnSpc>
              <a:buNone/>
              <a:defRPr sz="1800" b="1">
                <a:solidFill>
                  <a:srgbClr val="1B365D"/>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32" name="Picture Placeholder 3">
            <a:extLst>
              <a:ext uri="{FF2B5EF4-FFF2-40B4-BE49-F238E27FC236}">
                <a16:creationId xmlns:a16="http://schemas.microsoft.com/office/drawing/2014/main" id="{4F896121-20AB-284C-9557-AF76CCC229CB}"/>
              </a:ext>
            </a:extLst>
          </p:cNvPr>
          <p:cNvSpPr>
            <a:spLocks noGrp="1"/>
          </p:cNvSpPr>
          <p:nvPr>
            <p:ph type="pic" sz="quarter" idx="39" hasCustomPrompt="1"/>
          </p:nvPr>
        </p:nvSpPr>
        <p:spPr>
          <a:xfrm>
            <a:off x="1236236" y="2153453"/>
            <a:ext cx="1188720" cy="1188720"/>
          </a:xfrm>
          <a:prstGeom prst="rect">
            <a:avLst/>
          </a:prstGeom>
          <a:effectLst/>
        </p:spPr>
        <p:txBody>
          <a:bodyPr/>
          <a:lstStyle>
            <a:lvl1pPr marL="0" indent="0">
              <a:buNone/>
              <a:defRPr baseline="0"/>
            </a:lvl1pPr>
          </a:lstStyle>
          <a:p>
            <a:r>
              <a:rPr lang="en-US" dirty="0"/>
              <a:t>Insert ICON</a:t>
            </a:r>
          </a:p>
        </p:txBody>
      </p:sp>
      <p:sp>
        <p:nvSpPr>
          <p:cNvPr id="33" name="Picture Placeholder 3">
            <a:extLst>
              <a:ext uri="{FF2B5EF4-FFF2-40B4-BE49-F238E27FC236}">
                <a16:creationId xmlns:a16="http://schemas.microsoft.com/office/drawing/2014/main" id="{00D73866-13B9-2D45-AD83-3DA7A1ACEC4F}"/>
              </a:ext>
            </a:extLst>
          </p:cNvPr>
          <p:cNvSpPr>
            <a:spLocks noGrp="1"/>
          </p:cNvSpPr>
          <p:nvPr>
            <p:ph type="pic" sz="quarter" idx="40" hasCustomPrompt="1"/>
          </p:nvPr>
        </p:nvSpPr>
        <p:spPr>
          <a:xfrm>
            <a:off x="3941796" y="2185251"/>
            <a:ext cx="1188720" cy="1188720"/>
          </a:xfrm>
          <a:prstGeom prst="rect">
            <a:avLst/>
          </a:prstGeom>
          <a:effectLst/>
        </p:spPr>
        <p:txBody>
          <a:bodyPr/>
          <a:lstStyle>
            <a:lvl1pPr marL="0" indent="0">
              <a:buNone/>
              <a:defRPr baseline="0"/>
            </a:lvl1pPr>
          </a:lstStyle>
          <a:p>
            <a:r>
              <a:rPr lang="en-US" dirty="0"/>
              <a:t>Insert ICON</a:t>
            </a:r>
          </a:p>
        </p:txBody>
      </p:sp>
      <p:sp>
        <p:nvSpPr>
          <p:cNvPr id="34" name="Picture Placeholder 3">
            <a:extLst>
              <a:ext uri="{FF2B5EF4-FFF2-40B4-BE49-F238E27FC236}">
                <a16:creationId xmlns:a16="http://schemas.microsoft.com/office/drawing/2014/main" id="{C2F40D1D-B9E1-F84E-B188-DF0E9EE562D2}"/>
              </a:ext>
            </a:extLst>
          </p:cNvPr>
          <p:cNvSpPr>
            <a:spLocks noGrp="1"/>
          </p:cNvSpPr>
          <p:nvPr>
            <p:ph type="pic" sz="quarter" idx="41" hasCustomPrompt="1"/>
          </p:nvPr>
        </p:nvSpPr>
        <p:spPr>
          <a:xfrm>
            <a:off x="6652493" y="2185251"/>
            <a:ext cx="1188720" cy="1188720"/>
          </a:xfrm>
          <a:prstGeom prst="rect">
            <a:avLst/>
          </a:prstGeom>
          <a:effectLst/>
        </p:spPr>
        <p:txBody>
          <a:bodyPr/>
          <a:lstStyle>
            <a:lvl1pPr marL="0" indent="0">
              <a:buNone/>
              <a:defRPr/>
            </a:lvl1pPr>
          </a:lstStyle>
          <a:p>
            <a:r>
              <a:rPr lang="en-US" dirty="0"/>
              <a:t>Insert ICON</a:t>
            </a:r>
          </a:p>
        </p:txBody>
      </p:sp>
      <p:sp>
        <p:nvSpPr>
          <p:cNvPr id="35" name="Picture Placeholder 3">
            <a:extLst>
              <a:ext uri="{FF2B5EF4-FFF2-40B4-BE49-F238E27FC236}">
                <a16:creationId xmlns:a16="http://schemas.microsoft.com/office/drawing/2014/main" id="{47BA70A8-5340-694A-B2CF-1AC169BA9CAF}"/>
              </a:ext>
            </a:extLst>
          </p:cNvPr>
          <p:cNvSpPr>
            <a:spLocks noGrp="1"/>
          </p:cNvSpPr>
          <p:nvPr>
            <p:ph type="pic" sz="quarter" idx="42" hasCustomPrompt="1"/>
          </p:nvPr>
        </p:nvSpPr>
        <p:spPr>
          <a:xfrm>
            <a:off x="9426720" y="2185251"/>
            <a:ext cx="1188720" cy="1188720"/>
          </a:xfrm>
          <a:prstGeom prst="rect">
            <a:avLst/>
          </a:prstGeom>
          <a:effectLst/>
        </p:spPr>
        <p:txBody>
          <a:bodyPr/>
          <a:lstStyle>
            <a:lvl1pPr marL="0" indent="0">
              <a:buNone/>
              <a:defRPr/>
            </a:lvl1pPr>
          </a:lstStyle>
          <a:p>
            <a:r>
              <a:rPr lang="en-US" dirty="0"/>
              <a:t>Insert ICON</a:t>
            </a:r>
          </a:p>
        </p:txBody>
      </p:sp>
    </p:spTree>
    <p:extLst>
      <p:ext uri="{BB962C8B-B14F-4D97-AF65-F5344CB8AC3E}">
        <p14:creationId xmlns:p14="http://schemas.microsoft.com/office/powerpoint/2010/main" val="31156673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 Bar">
    <p:spTree>
      <p:nvGrpSpPr>
        <p:cNvPr id="1" name=""/>
        <p:cNvGrpSpPr/>
        <p:nvPr/>
      </p:nvGrpSpPr>
      <p:grpSpPr>
        <a:xfrm>
          <a:off x="0" y="0"/>
          <a:ext cx="0" cy="0"/>
          <a:chOff x="0" y="0"/>
          <a:chExt cx="0" cy="0"/>
        </a:xfrm>
      </p:grpSpPr>
      <p:sp>
        <p:nvSpPr>
          <p:cNvPr id="9" name="Content Placeholder 8"/>
          <p:cNvSpPr>
            <a:spLocks noGrp="1"/>
          </p:cNvSpPr>
          <p:nvPr>
            <p:ph sz="quarter" idx="11" hasCustomPrompt="1"/>
          </p:nvPr>
        </p:nvSpPr>
        <p:spPr>
          <a:xfrm>
            <a:off x="694944" y="1977081"/>
            <a:ext cx="10941574" cy="3975818"/>
          </a:xfrm>
          <a:prstGeom prst="rect">
            <a:avLst/>
          </a:prstGeo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9">
            <a:extLst>
              <a:ext uri="{FF2B5EF4-FFF2-40B4-BE49-F238E27FC236}">
                <a16:creationId xmlns:a16="http://schemas.microsoft.com/office/drawing/2014/main" id="{6AB51DC3-96C1-9844-93E6-7ED9CA11C8BA}"/>
              </a:ext>
            </a:extLst>
          </p:cNvPr>
          <p:cNvSpPr>
            <a:spLocks noGrp="1"/>
          </p:cNvSpPr>
          <p:nvPr>
            <p:ph type="body" sz="quarter" idx="29" hasCustomPrompt="1"/>
          </p:nvPr>
        </p:nvSpPr>
        <p:spPr>
          <a:xfrm>
            <a:off x="698812" y="-1"/>
            <a:ext cx="10937706"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Standard Page Heading/Plain</a:t>
            </a:r>
          </a:p>
        </p:txBody>
      </p:sp>
      <p:sp>
        <p:nvSpPr>
          <p:cNvPr id="10" name="Text Placeholder 11">
            <a:extLst>
              <a:ext uri="{FF2B5EF4-FFF2-40B4-BE49-F238E27FC236}">
                <a16:creationId xmlns:a16="http://schemas.microsoft.com/office/drawing/2014/main" id="{6AC0C292-CC1E-3640-8E4D-E0BE7D3395A4}"/>
              </a:ext>
            </a:extLst>
          </p:cNvPr>
          <p:cNvSpPr>
            <a:spLocks noGrp="1"/>
          </p:cNvSpPr>
          <p:nvPr>
            <p:ph type="body" sz="quarter" idx="14" hasCustomPrompt="1"/>
          </p:nvPr>
        </p:nvSpPr>
        <p:spPr>
          <a:xfrm>
            <a:off x="695020" y="1485084"/>
            <a:ext cx="10937706"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5" name="Rectangle 14">
            <a:extLst>
              <a:ext uri="{FF2B5EF4-FFF2-40B4-BE49-F238E27FC236}">
                <a16:creationId xmlns:a16="http://schemas.microsoft.com/office/drawing/2014/main" id="{840920F4-E584-4046-AFF0-AAE539D7AFB1}"/>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823F2ADE-7BAE-FE48-B737-68A29D1255F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2B3F8D9A-8C9C-C343-8C50-9BB8BF30C2B7}"/>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12" name="Slide Number Placeholder 6">
            <a:extLst>
              <a:ext uri="{FF2B5EF4-FFF2-40B4-BE49-F238E27FC236}">
                <a16:creationId xmlns:a16="http://schemas.microsoft.com/office/drawing/2014/main" id="{E669866F-C450-4949-A29D-E1CA8B61F584}"/>
              </a:ext>
            </a:extLst>
          </p:cNvPr>
          <p:cNvSpPr txBox="1">
            <a:spLocks/>
          </p:cNvSpPr>
          <p:nvPr userDrawn="1"/>
        </p:nvSpPr>
        <p:spPr>
          <a:xfrm>
            <a:off x="459197" y="6477199"/>
            <a:ext cx="563880" cy="365125"/>
          </a:xfrm>
          <a:prstGeom prst="rect">
            <a:avLst/>
          </a:prstGeom>
        </p:spPr>
        <p:txBody>
          <a:bodyPr/>
          <a:lstStyle>
            <a:defPPr>
              <a:defRPr lang="en-US"/>
            </a:defPPr>
            <a:lvl1pPr marL="0" algn="r" defTabSz="914400" rtl="0" eaLnBrk="1" latinLnBrk="0" hangingPunct="1">
              <a:defRPr sz="900" kern="120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993F75-2216-1046-AEF3-A956D275DDD9}" type="slidenum">
              <a:rPr lang="en-US" smtClean="0"/>
              <a:pPr/>
              <a:t>‹Nr.›</a:t>
            </a:fld>
            <a:endParaRPr lang="en-US" dirty="0"/>
          </a:p>
        </p:txBody>
      </p:sp>
      <p:pic>
        <p:nvPicPr>
          <p:cNvPr id="19" name="Picture 18" descr="A black sign with white text&#10;&#10;Description automatically generated">
            <a:extLst>
              <a:ext uri="{FF2B5EF4-FFF2-40B4-BE49-F238E27FC236}">
                <a16:creationId xmlns:a16="http://schemas.microsoft.com/office/drawing/2014/main" id="{31E69A49-6B6C-0243-A918-7797EBDEDB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3994564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hoppy Subtitle">
    <p:bg>
      <p:bgPr>
        <a:solidFill>
          <a:schemeClr val="tx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228EDBF-5F05-284B-9F7B-B5F5B49FD8F8}"/>
              </a:ext>
            </a:extLst>
          </p:cNvPr>
          <p:cNvSpPr>
            <a:spLocks noGrp="1"/>
          </p:cNvSpPr>
          <p:nvPr>
            <p:ph type="pic" sz="quarter" idx="11"/>
          </p:nvPr>
        </p:nvSpPr>
        <p:spPr>
          <a:xfrm>
            <a:off x="0" y="0"/>
            <a:ext cx="12192000" cy="6858000"/>
          </a:xfrm>
          <a:custGeom>
            <a:avLst/>
            <a:gdLst>
              <a:gd name="connsiteX0" fmla="*/ 12192000 w 12192000"/>
              <a:gd name="connsiteY0" fmla="*/ 3562854 h 6858000"/>
              <a:gd name="connsiteX1" fmla="*/ 12192000 w 12192000"/>
              <a:gd name="connsiteY1" fmla="*/ 5651801 h 6858000"/>
              <a:gd name="connsiteX2" fmla="*/ 10985801 w 12192000"/>
              <a:gd name="connsiteY2" fmla="*/ 6858000 h 6858000"/>
              <a:gd name="connsiteX3" fmla="*/ 8896855 w 12192000"/>
              <a:gd name="connsiteY3" fmla="*/ 6858000 h 6858000"/>
              <a:gd name="connsiteX4" fmla="*/ 12192000 w 12192000"/>
              <a:gd name="connsiteY4" fmla="*/ 1343491 h 6858000"/>
              <a:gd name="connsiteX5" fmla="*/ 12192000 w 12192000"/>
              <a:gd name="connsiteY5" fmla="*/ 3432438 h 6858000"/>
              <a:gd name="connsiteX6" fmla="*/ 8766438 w 12192000"/>
              <a:gd name="connsiteY6" fmla="*/ 6858000 h 6858000"/>
              <a:gd name="connsiteX7" fmla="*/ 6677492 w 12192000"/>
              <a:gd name="connsiteY7" fmla="*/ 6858000 h 6858000"/>
              <a:gd name="connsiteX8" fmla="*/ 0 w 12192000"/>
              <a:gd name="connsiteY8" fmla="*/ 0 h 6858000"/>
              <a:gd name="connsiteX9" fmla="*/ 12192000 w 12192000"/>
              <a:gd name="connsiteY9" fmla="*/ 0 h 6858000"/>
              <a:gd name="connsiteX10" fmla="*/ 12192000 w 12192000"/>
              <a:gd name="connsiteY10" fmla="*/ 1213075 h 6858000"/>
              <a:gd name="connsiteX11" fmla="*/ 6547076 w 12192000"/>
              <a:gd name="connsiteY11" fmla="*/ 6858000 h 6858000"/>
              <a:gd name="connsiteX12" fmla="*/ 4458130 w 12192000"/>
              <a:gd name="connsiteY12" fmla="*/ 6858000 h 6858000"/>
              <a:gd name="connsiteX13" fmla="*/ 11316128 w 12192000"/>
              <a:gd name="connsiteY13" fmla="*/ 2 h 6858000"/>
              <a:gd name="connsiteX14" fmla="*/ 11176002 w 12192000"/>
              <a:gd name="connsiteY14" fmla="*/ 2 h 6858000"/>
              <a:gd name="connsiteX15" fmla="*/ 4318004 w 12192000"/>
              <a:gd name="connsiteY15" fmla="*/ 6858000 h 6858000"/>
              <a:gd name="connsiteX16" fmla="*/ 2266186 w 12192000"/>
              <a:gd name="connsiteY16" fmla="*/ 6858000 h 6858000"/>
              <a:gd name="connsiteX17" fmla="*/ 2247622 w 12192000"/>
              <a:gd name="connsiteY17" fmla="*/ 6839436 h 6858000"/>
              <a:gd name="connsiteX18" fmla="*/ 9087055 w 12192000"/>
              <a:gd name="connsiteY18" fmla="*/ 2 h 6858000"/>
              <a:gd name="connsiteX19" fmla="*/ 2 w 12192000"/>
              <a:gd name="connsiteY19" fmla="*/ 2 h 6858000"/>
              <a:gd name="connsiteX20" fmla="*/ 2 w 12192000"/>
              <a:gd name="connsiteY20" fmla="*/ 6858000 h 6858000"/>
              <a:gd name="connsiteX21" fmla="*/ 0 w 12192000"/>
              <a:gd name="connsiteY2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0" h="6858000">
                <a:moveTo>
                  <a:pt x="12192000" y="3562854"/>
                </a:moveTo>
                <a:lnTo>
                  <a:pt x="12192000" y="5651801"/>
                </a:lnTo>
                <a:lnTo>
                  <a:pt x="10985801" y="6858000"/>
                </a:lnTo>
                <a:lnTo>
                  <a:pt x="8896855" y="6858000"/>
                </a:lnTo>
                <a:close/>
                <a:moveTo>
                  <a:pt x="12192000" y="1343491"/>
                </a:moveTo>
                <a:lnTo>
                  <a:pt x="12192000" y="3432438"/>
                </a:lnTo>
                <a:lnTo>
                  <a:pt x="8766438" y="6858000"/>
                </a:lnTo>
                <a:lnTo>
                  <a:pt x="6677492" y="6858000"/>
                </a:lnTo>
                <a:close/>
                <a:moveTo>
                  <a:pt x="0" y="0"/>
                </a:moveTo>
                <a:lnTo>
                  <a:pt x="12192000" y="0"/>
                </a:lnTo>
                <a:lnTo>
                  <a:pt x="12192000" y="1213075"/>
                </a:lnTo>
                <a:lnTo>
                  <a:pt x="6547076" y="6858000"/>
                </a:lnTo>
                <a:lnTo>
                  <a:pt x="4458130" y="6858000"/>
                </a:lnTo>
                <a:lnTo>
                  <a:pt x="11316128" y="2"/>
                </a:lnTo>
                <a:lnTo>
                  <a:pt x="11176002" y="2"/>
                </a:lnTo>
                <a:lnTo>
                  <a:pt x="4318004" y="6858000"/>
                </a:lnTo>
                <a:lnTo>
                  <a:pt x="2266186" y="6858000"/>
                </a:lnTo>
                <a:lnTo>
                  <a:pt x="2247622" y="6839436"/>
                </a:lnTo>
                <a:lnTo>
                  <a:pt x="9087055" y="2"/>
                </a:lnTo>
                <a:lnTo>
                  <a:pt x="2" y="2"/>
                </a:lnTo>
                <a:lnTo>
                  <a:pt x="2" y="6858000"/>
                </a:lnTo>
                <a:lnTo>
                  <a:pt x="0" y="6858000"/>
                </a:lnTo>
                <a:close/>
              </a:path>
            </a:pathLst>
          </a:custGeom>
        </p:spPr>
        <p:txBody>
          <a:bodyPr wrap="square">
            <a:noAutofit/>
          </a:bodyPr>
          <a:lstStyle/>
          <a:p>
            <a:r>
              <a:rPr lang="en-US" dirty="0"/>
              <a:t>Click icon to add picture</a:t>
            </a:r>
          </a:p>
        </p:txBody>
      </p:sp>
      <p:sp>
        <p:nvSpPr>
          <p:cNvPr id="14" name="CUTS">
            <a:extLst>
              <a:ext uri="{FF2B5EF4-FFF2-40B4-BE49-F238E27FC236}">
                <a16:creationId xmlns:a16="http://schemas.microsoft.com/office/drawing/2014/main" id="{20D7C606-3C29-294A-AB41-C536CFED225E}"/>
              </a:ext>
            </a:extLst>
          </p:cNvPr>
          <p:cNvSpPr/>
          <p:nvPr userDrawn="1"/>
        </p:nvSpPr>
        <p:spPr>
          <a:xfrm>
            <a:off x="1" y="2988"/>
            <a:ext cx="12191999" cy="6857999"/>
          </a:xfrm>
          <a:custGeom>
            <a:avLst/>
            <a:gdLst>
              <a:gd name="connsiteX0" fmla="*/ 12191999 w 12191999"/>
              <a:gd name="connsiteY0" fmla="*/ 5651798 h 6857999"/>
              <a:gd name="connsiteX1" fmla="*/ 12191999 w 12191999"/>
              <a:gd name="connsiteY1" fmla="*/ 6857999 h 6857999"/>
              <a:gd name="connsiteX2" fmla="*/ 10985798 w 12191999"/>
              <a:gd name="connsiteY2" fmla="*/ 6857999 h 6857999"/>
              <a:gd name="connsiteX3" fmla="*/ 12191999 w 12191999"/>
              <a:gd name="connsiteY3" fmla="*/ 3432435 h 6857999"/>
              <a:gd name="connsiteX4" fmla="*/ 12191999 w 12191999"/>
              <a:gd name="connsiteY4" fmla="*/ 3562851 h 6857999"/>
              <a:gd name="connsiteX5" fmla="*/ 8896852 w 12191999"/>
              <a:gd name="connsiteY5" fmla="*/ 6857999 h 6857999"/>
              <a:gd name="connsiteX6" fmla="*/ 8766435 w 12191999"/>
              <a:gd name="connsiteY6" fmla="*/ 6857999 h 6857999"/>
              <a:gd name="connsiteX7" fmla="*/ 12191999 w 12191999"/>
              <a:gd name="connsiteY7" fmla="*/ 1213072 h 6857999"/>
              <a:gd name="connsiteX8" fmla="*/ 12191999 w 12191999"/>
              <a:gd name="connsiteY8" fmla="*/ 1343488 h 6857999"/>
              <a:gd name="connsiteX9" fmla="*/ 6677489 w 12191999"/>
              <a:gd name="connsiteY9" fmla="*/ 6857999 h 6857999"/>
              <a:gd name="connsiteX10" fmla="*/ 6547073 w 12191999"/>
              <a:gd name="connsiteY10" fmla="*/ 6857999 h 6857999"/>
              <a:gd name="connsiteX11" fmla="*/ 11176000 w 12191999"/>
              <a:gd name="connsiteY11" fmla="*/ 0 h 6857999"/>
              <a:gd name="connsiteX12" fmla="*/ 11316126 w 12191999"/>
              <a:gd name="connsiteY12" fmla="*/ 0 h 6857999"/>
              <a:gd name="connsiteX13" fmla="*/ 4458127 w 12191999"/>
              <a:gd name="connsiteY13" fmla="*/ 6857999 h 6857999"/>
              <a:gd name="connsiteX14" fmla="*/ 4318001 w 12191999"/>
              <a:gd name="connsiteY14" fmla="*/ 6857999 h 6857999"/>
              <a:gd name="connsiteX15" fmla="*/ 0 w 12191999"/>
              <a:gd name="connsiteY15" fmla="*/ 0 h 6857999"/>
              <a:gd name="connsiteX16" fmla="*/ 9087053 w 12191999"/>
              <a:gd name="connsiteY16" fmla="*/ 0 h 6857999"/>
              <a:gd name="connsiteX17" fmla="*/ 2247620 w 12191999"/>
              <a:gd name="connsiteY17" fmla="*/ 6839434 h 6857999"/>
              <a:gd name="connsiteX18" fmla="*/ 2266185 w 12191999"/>
              <a:gd name="connsiteY18" fmla="*/ 6857999 h 6857999"/>
              <a:gd name="connsiteX19" fmla="*/ 0 w 12191999"/>
              <a:gd name="connsiteY1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9" h="6857999">
                <a:moveTo>
                  <a:pt x="12191999" y="5651798"/>
                </a:moveTo>
                <a:lnTo>
                  <a:pt x="12191999" y="6857999"/>
                </a:lnTo>
                <a:lnTo>
                  <a:pt x="10985798" y="6857999"/>
                </a:lnTo>
                <a:close/>
                <a:moveTo>
                  <a:pt x="12191999" y="3432435"/>
                </a:moveTo>
                <a:lnTo>
                  <a:pt x="12191999" y="3562851"/>
                </a:lnTo>
                <a:lnTo>
                  <a:pt x="8896852" y="6857999"/>
                </a:lnTo>
                <a:lnTo>
                  <a:pt x="8766435" y="6857999"/>
                </a:lnTo>
                <a:close/>
                <a:moveTo>
                  <a:pt x="12191999" y="1213072"/>
                </a:moveTo>
                <a:lnTo>
                  <a:pt x="12191999" y="1343488"/>
                </a:lnTo>
                <a:lnTo>
                  <a:pt x="6677489" y="6857999"/>
                </a:lnTo>
                <a:lnTo>
                  <a:pt x="6547073" y="6857999"/>
                </a:lnTo>
                <a:close/>
                <a:moveTo>
                  <a:pt x="11176000" y="0"/>
                </a:moveTo>
                <a:lnTo>
                  <a:pt x="11316126" y="0"/>
                </a:lnTo>
                <a:lnTo>
                  <a:pt x="4458127" y="6857999"/>
                </a:lnTo>
                <a:lnTo>
                  <a:pt x="4318001" y="6857999"/>
                </a:lnTo>
                <a:close/>
                <a:moveTo>
                  <a:pt x="0" y="0"/>
                </a:moveTo>
                <a:lnTo>
                  <a:pt x="9087053" y="0"/>
                </a:lnTo>
                <a:lnTo>
                  <a:pt x="2247620" y="6839434"/>
                </a:lnTo>
                <a:lnTo>
                  <a:pt x="2266185" y="6857999"/>
                </a:lnTo>
                <a:lnTo>
                  <a:pt x="0" y="685799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LOGO">
            <a:extLst>
              <a:ext uri="{FF2B5EF4-FFF2-40B4-BE49-F238E27FC236}">
                <a16:creationId xmlns:a16="http://schemas.microsoft.com/office/drawing/2014/main" id="{3947AE7F-84E7-4B67-9A38-296F34BCA5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4944" y="6199632"/>
            <a:ext cx="836790" cy="556787"/>
          </a:xfrm>
          <a:prstGeom prst="rect">
            <a:avLst/>
          </a:prstGeom>
        </p:spPr>
      </p:pic>
      <p:sp>
        <p:nvSpPr>
          <p:cNvPr id="15" name="Title Placeholder 1"/>
          <p:cNvSpPr>
            <a:spLocks noGrp="1"/>
          </p:cNvSpPr>
          <p:nvPr>
            <p:ph type="title" hasCustomPrompt="1"/>
          </p:nvPr>
        </p:nvSpPr>
        <p:spPr>
          <a:xfrm>
            <a:off x="694944" y="2055351"/>
            <a:ext cx="4636008" cy="978408"/>
          </a:xfrm>
          <a:prstGeom prst="rect">
            <a:avLst/>
          </a:prstGeom>
        </p:spPr>
        <p:txBody>
          <a:bodyPr vert="horz" lIns="91440" tIns="45720" rIns="91440" bIns="45720" rtlCol="0" anchor="ctr">
            <a:noAutofit/>
          </a:bodyPr>
          <a:lstStyle>
            <a:lvl1pPr algn="l">
              <a:defRPr b="0" i="0">
                <a:solidFill>
                  <a:schemeClr val="tx1"/>
                </a:solidFill>
                <a:latin typeface="Titillium" pitchFamily="2" charset="77"/>
              </a:defRPr>
            </a:lvl1pPr>
          </a:lstStyle>
          <a:p>
            <a:r>
              <a:rPr lang="en-US" dirty="0"/>
              <a:t>Click to edit Content and Copy</a:t>
            </a:r>
          </a:p>
        </p:txBody>
      </p:sp>
      <p:sp>
        <p:nvSpPr>
          <p:cNvPr id="16" name="Text Placeholder 12"/>
          <p:cNvSpPr>
            <a:spLocks noGrp="1"/>
          </p:cNvSpPr>
          <p:nvPr>
            <p:ph type="body" sz="quarter" idx="10" hasCustomPrompt="1"/>
          </p:nvPr>
        </p:nvSpPr>
        <p:spPr>
          <a:xfrm>
            <a:off x="694944" y="3122713"/>
            <a:ext cx="3625850" cy="1025525"/>
          </a:xfrm>
          <a:prstGeom prst="rect">
            <a:avLst/>
          </a:prstGeom>
        </p:spPr>
        <p:txBody>
          <a:bodyPr>
            <a:noAutofit/>
          </a:bodyPr>
          <a:lstStyle>
            <a:lvl1pPr marL="0" indent="0" algn="l">
              <a:buNone/>
              <a:defRPr sz="2600" b="1" i="0">
                <a:solidFill>
                  <a:schemeClr val="accent5"/>
                </a:solidFill>
                <a:latin typeface="Titillium" pitchFamily="2" charset="77"/>
              </a:defRPr>
            </a:lvl1pPr>
            <a:lvl2pPr marL="457200" indent="0" algn="r">
              <a:buNone/>
              <a:defRPr sz="2600">
                <a:solidFill>
                  <a:schemeClr val="accent3"/>
                </a:solidFill>
                <a:latin typeface="+mj-lt"/>
              </a:defRPr>
            </a:lvl2pPr>
            <a:lvl3pPr marL="914400" indent="0" algn="r">
              <a:buNone/>
              <a:defRPr sz="2600">
                <a:solidFill>
                  <a:schemeClr val="accent3"/>
                </a:solidFill>
                <a:latin typeface="+mj-lt"/>
              </a:defRPr>
            </a:lvl3pPr>
            <a:lvl4pPr marL="1371600" indent="0" algn="r">
              <a:buNone/>
              <a:defRPr sz="2600">
                <a:solidFill>
                  <a:schemeClr val="accent3"/>
                </a:solidFill>
                <a:latin typeface="+mj-lt"/>
              </a:defRPr>
            </a:lvl4pPr>
            <a:lvl5pPr marL="1828800" indent="0" algn="r">
              <a:buNone/>
              <a:defRPr sz="2600">
                <a:solidFill>
                  <a:schemeClr val="accent3"/>
                </a:solidFill>
                <a:latin typeface="+mj-lt"/>
              </a:defRPr>
            </a:lvl5pPr>
          </a:lstStyle>
          <a:p>
            <a:pPr lvl="0"/>
            <a:r>
              <a:rPr lang="en-US" dirty="0"/>
              <a:t>Subtitle of Section</a:t>
            </a:r>
          </a:p>
        </p:txBody>
      </p:sp>
      <p:sp>
        <p:nvSpPr>
          <p:cNvPr id="18" name="RED RIGHT BOTTOM CORNER">
            <a:extLst>
              <a:ext uri="{FF2B5EF4-FFF2-40B4-BE49-F238E27FC236}">
                <a16:creationId xmlns:a16="http://schemas.microsoft.com/office/drawing/2014/main" id="{4D193DE4-498F-1D4F-A1A0-3C9497271EE7}"/>
              </a:ext>
            </a:extLst>
          </p:cNvPr>
          <p:cNvSpPr/>
          <p:nvPr userDrawn="1"/>
        </p:nvSpPr>
        <p:spPr>
          <a:xfrm flipH="1">
            <a:off x="11163300" y="5843368"/>
            <a:ext cx="1028700" cy="102869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ogo text">
            <a:extLst>
              <a:ext uri="{FF2B5EF4-FFF2-40B4-BE49-F238E27FC236}">
                <a16:creationId xmlns:a16="http://schemas.microsoft.com/office/drawing/2014/main" id="{F3400E17-4E47-AB45-B835-0E1D52465DAD}"/>
              </a:ext>
            </a:extLst>
          </p:cNvPr>
          <p:cNvSpPr txBox="1"/>
          <p:nvPr userDrawn="1"/>
        </p:nvSpPr>
        <p:spPr>
          <a:xfrm>
            <a:off x="1688592" y="6367373"/>
            <a:ext cx="4730496" cy="523220"/>
          </a:xfrm>
          <a:prstGeom prst="rect">
            <a:avLst/>
          </a:prstGeom>
          <a:noFill/>
        </p:spPr>
        <p:txBody>
          <a:bodyPr wrap="square" rtlCol="0">
            <a:spAutoFit/>
          </a:bodyPr>
          <a:lstStyle/>
          <a:p>
            <a:r>
              <a:rPr lang="en-US" sz="700" b="0" i="0" kern="1200" dirty="0">
                <a:solidFill>
                  <a:schemeClr val="tx1">
                    <a:lumMod val="50000"/>
                  </a:schemeClr>
                </a:solidFill>
                <a:effectLst/>
                <a:latin typeface="+mn-lt"/>
                <a:ea typeface="+mn-ea"/>
                <a:cs typeface="+mn-cs"/>
              </a:rPr>
              <a:t>© Copyright Red Lion 2020</a:t>
            </a:r>
          </a:p>
          <a:p>
            <a:r>
              <a:rPr lang="en-US" sz="700" b="0" i="0" kern="1200" dirty="0">
                <a:solidFill>
                  <a:schemeClr val="tx1">
                    <a:lumMod val="50000"/>
                  </a:schemeClr>
                </a:solidFill>
                <a:effectLst/>
                <a:latin typeface="+mn-lt"/>
                <a:ea typeface="+mn-ea"/>
                <a:cs typeface="+mn-cs"/>
              </a:rPr>
              <a:t>CONFIDENTIAL: Contents of this document are for internal Red Lion Controls use only</a:t>
            </a:r>
          </a:p>
          <a:p>
            <a:r>
              <a:rPr lang="en-US" sz="700" b="0" i="0" kern="1200" dirty="0">
                <a:solidFill>
                  <a:schemeClr val="tx1">
                    <a:lumMod val="50000"/>
                  </a:schemeClr>
                </a:solidFill>
                <a:effectLst/>
                <a:latin typeface="+mn-lt"/>
                <a:ea typeface="+mn-ea"/>
                <a:cs typeface="+mn-cs"/>
              </a:rPr>
              <a:t> </a:t>
            </a:r>
          </a:p>
          <a:p>
            <a:endParaRPr lang="en-US" sz="700" dirty="0">
              <a:solidFill>
                <a:schemeClr val="tx1">
                  <a:lumMod val="50000"/>
                </a:schemeClr>
              </a:solidFill>
            </a:endParaRPr>
          </a:p>
        </p:txBody>
      </p:sp>
    </p:spTree>
    <p:extLst>
      <p:ext uri="{BB962C8B-B14F-4D97-AF65-F5344CB8AC3E}">
        <p14:creationId xmlns:p14="http://schemas.microsoft.com/office/powerpoint/2010/main" val="2468089214"/>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o Ba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2D1BD61-634F-4A47-B174-A2F0D04F666C}"/>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rot="10800000">
            <a:off x="6194182" y="0"/>
            <a:ext cx="5997818" cy="6858000"/>
          </a:xfrm>
          <a:prstGeom prst="rect">
            <a:avLst/>
          </a:prstGeom>
        </p:spPr>
      </p:pic>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6340483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8" name="think-cell Slide" r:id="rId6" imgW="381" imgH="381" progId="TCLayout.ActiveDocument.1">
                  <p:embed/>
                </p:oleObj>
              </mc:Choice>
              <mc:Fallback>
                <p:oleObj name="think-cell Slide" r:id="rId6" imgW="381" imgH="381"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11" name="Text Placeholder 9">
            <a:extLst>
              <a:ext uri="{FF2B5EF4-FFF2-40B4-BE49-F238E27FC236}">
                <a16:creationId xmlns:a16="http://schemas.microsoft.com/office/drawing/2014/main" id="{048D2957-95DA-5341-A26A-F0FDD6356FE7}"/>
              </a:ext>
            </a:extLst>
          </p:cNvPr>
          <p:cNvSpPr>
            <a:spLocks noGrp="1"/>
          </p:cNvSpPr>
          <p:nvPr>
            <p:ph type="body" sz="quarter" idx="29" hasCustomPrompt="1"/>
          </p:nvPr>
        </p:nvSpPr>
        <p:spPr>
          <a:xfrm>
            <a:off x="694944" y="-1"/>
            <a:ext cx="1094157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Standard Page Heading/With Ghosted Arrow</a:t>
            </a:r>
          </a:p>
        </p:txBody>
      </p:sp>
      <p:sp>
        <p:nvSpPr>
          <p:cNvPr id="12" name="Text Placeholder 11">
            <a:extLst>
              <a:ext uri="{FF2B5EF4-FFF2-40B4-BE49-F238E27FC236}">
                <a16:creationId xmlns:a16="http://schemas.microsoft.com/office/drawing/2014/main" id="{7B437D1B-CA90-5A45-A631-DBE4F6FDFB38}"/>
              </a:ext>
            </a:extLst>
          </p:cNvPr>
          <p:cNvSpPr>
            <a:spLocks noGrp="1"/>
          </p:cNvSpPr>
          <p:nvPr>
            <p:ph type="body" sz="quarter" idx="14" hasCustomPrompt="1"/>
          </p:nvPr>
        </p:nvSpPr>
        <p:spPr>
          <a:xfrm>
            <a:off x="691074" y="1485084"/>
            <a:ext cx="10945444"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5" name="Content Placeholder 8">
            <a:extLst>
              <a:ext uri="{FF2B5EF4-FFF2-40B4-BE49-F238E27FC236}">
                <a16:creationId xmlns:a16="http://schemas.microsoft.com/office/drawing/2014/main" id="{A84AA358-6F8F-1F44-A4DF-42AB851CE915}"/>
              </a:ext>
            </a:extLst>
          </p:cNvPr>
          <p:cNvSpPr>
            <a:spLocks noGrp="1"/>
          </p:cNvSpPr>
          <p:nvPr>
            <p:ph sz="quarter" idx="11" hasCustomPrompt="1"/>
          </p:nvPr>
        </p:nvSpPr>
        <p:spPr>
          <a:xfrm>
            <a:off x="691074" y="1977081"/>
            <a:ext cx="10945444" cy="3950139"/>
          </a:xfrm>
          <a:prstGeom prst="rect">
            <a:avLst/>
          </a:prstGeom>
        </p:spPr>
        <p:txBody>
          <a:body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a:extLst>
              <a:ext uri="{FF2B5EF4-FFF2-40B4-BE49-F238E27FC236}">
                <a16:creationId xmlns:a16="http://schemas.microsoft.com/office/drawing/2014/main" id="{CAFD351E-588E-4A44-9A4C-F077BEC197A3}"/>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3F2B03C-1F04-1548-8AE3-5ED0CD3AFB28}"/>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F357435A-E93B-9C46-ADF7-F78ED2B6E2B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3" name="Slide Number Placeholder 6">
            <a:extLst>
              <a:ext uri="{FF2B5EF4-FFF2-40B4-BE49-F238E27FC236}">
                <a16:creationId xmlns:a16="http://schemas.microsoft.com/office/drawing/2014/main" id="{E4E34C1F-B086-7244-8B5F-9DDB2FD3DF39}"/>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4" name="Picture 23" descr="A black sign with white text&#10;&#10;Description automatically generated">
            <a:extLst>
              <a:ext uri="{FF2B5EF4-FFF2-40B4-BE49-F238E27FC236}">
                <a16:creationId xmlns:a16="http://schemas.microsoft.com/office/drawing/2014/main" id="{257A1C37-93D0-5246-9DA2-515AC8440F1F}"/>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2141968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No Ba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B8A64A7-C697-5645-95FC-AAB0A0E5D3CB}"/>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0800000" flipH="1">
            <a:off x="0" y="-15676"/>
            <a:ext cx="3545305" cy="6858000"/>
          </a:xfrm>
          <a:prstGeom prst="rect">
            <a:avLst/>
          </a:prstGeom>
        </p:spPr>
      </p:pic>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2347344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12" name="think-cell Slide" r:id="rId6" imgW="381" imgH="381" progId="TCLayout.ActiveDocument.1">
                  <p:embed/>
                </p:oleObj>
              </mc:Choice>
              <mc:Fallback>
                <p:oleObj name="think-cell Slide" r:id="rId6" imgW="381" imgH="381"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11" name="Text Placeholder 9">
            <a:extLst>
              <a:ext uri="{FF2B5EF4-FFF2-40B4-BE49-F238E27FC236}">
                <a16:creationId xmlns:a16="http://schemas.microsoft.com/office/drawing/2014/main" id="{048D2957-95DA-5341-A26A-F0FDD6356FE7}"/>
              </a:ext>
            </a:extLst>
          </p:cNvPr>
          <p:cNvSpPr>
            <a:spLocks noGrp="1"/>
          </p:cNvSpPr>
          <p:nvPr>
            <p:ph type="body" sz="quarter" idx="29" hasCustomPrompt="1"/>
          </p:nvPr>
        </p:nvSpPr>
        <p:spPr>
          <a:xfrm>
            <a:off x="694944" y="-1"/>
            <a:ext cx="1094157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Double Box Page Heading/With Ghosted Arrow</a:t>
            </a:r>
          </a:p>
        </p:txBody>
      </p:sp>
      <p:sp>
        <p:nvSpPr>
          <p:cNvPr id="12" name="Text Placeholder 11">
            <a:extLst>
              <a:ext uri="{FF2B5EF4-FFF2-40B4-BE49-F238E27FC236}">
                <a16:creationId xmlns:a16="http://schemas.microsoft.com/office/drawing/2014/main" id="{7B437D1B-CA90-5A45-A631-DBE4F6FDFB38}"/>
              </a:ext>
            </a:extLst>
          </p:cNvPr>
          <p:cNvSpPr>
            <a:spLocks noGrp="1"/>
          </p:cNvSpPr>
          <p:nvPr>
            <p:ph type="body" sz="quarter" idx="14" hasCustomPrompt="1"/>
          </p:nvPr>
        </p:nvSpPr>
        <p:spPr>
          <a:xfrm>
            <a:off x="691074" y="1485084"/>
            <a:ext cx="10945444"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7" name="Rectangle 16">
            <a:extLst>
              <a:ext uri="{FF2B5EF4-FFF2-40B4-BE49-F238E27FC236}">
                <a16:creationId xmlns:a16="http://schemas.microsoft.com/office/drawing/2014/main" id="{CAFD351E-588E-4A44-9A4C-F077BEC197A3}"/>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3F2B03C-1F04-1548-8AE3-5ED0CD3AFB28}"/>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F357435A-E93B-9C46-ADF7-F78ED2B6E2B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3" name="Slide Number Placeholder 6">
            <a:extLst>
              <a:ext uri="{FF2B5EF4-FFF2-40B4-BE49-F238E27FC236}">
                <a16:creationId xmlns:a16="http://schemas.microsoft.com/office/drawing/2014/main" id="{E4E34C1F-B086-7244-8B5F-9DDB2FD3DF39}"/>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4" name="Picture 23" descr="A black sign with white text&#10;&#10;Description automatically generated">
            <a:extLst>
              <a:ext uri="{FF2B5EF4-FFF2-40B4-BE49-F238E27FC236}">
                <a16:creationId xmlns:a16="http://schemas.microsoft.com/office/drawing/2014/main" id="{257A1C37-93D0-5246-9DA2-515AC8440F1F}"/>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4" name="Content Placeholder 4">
            <a:extLst>
              <a:ext uri="{FF2B5EF4-FFF2-40B4-BE49-F238E27FC236}">
                <a16:creationId xmlns:a16="http://schemas.microsoft.com/office/drawing/2014/main" id="{ECD8734E-2BFC-E445-8F94-3A5BE2C22B7B}"/>
              </a:ext>
            </a:extLst>
          </p:cNvPr>
          <p:cNvSpPr>
            <a:spLocks noGrp="1"/>
          </p:cNvSpPr>
          <p:nvPr>
            <p:ph sz="quarter" idx="22"/>
          </p:nvPr>
        </p:nvSpPr>
        <p:spPr>
          <a:xfrm>
            <a:off x="691074" y="2055250"/>
            <a:ext cx="10945444" cy="1975538"/>
          </a:xfrm>
          <a:prstGeom prst="rect">
            <a:avLst/>
          </a:prstGeom>
        </p:spPr>
        <p:txBody>
          <a:bodyPr vert="horz" lIns="91440" tIns="45720" rIns="91440" bIns="45720" rtlCol="0">
            <a:normAutofit/>
          </a:bodyPr>
          <a:lstStyle>
            <a:lvl1pPr>
              <a:defRPr lang="en-US" sz="2000" smtClean="0"/>
            </a:lvl1pPr>
            <a:lvl2pPr>
              <a:defRPr lang="en-US" sz="1800" smtClean="0"/>
            </a:lvl2pPr>
            <a:lvl3pPr>
              <a:defRPr lang="en-US" sz="1800" smtClean="0"/>
            </a:lvl3pPr>
            <a:lvl4pPr>
              <a:defRPr lang="en-US" sz="1600" smtClean="0"/>
            </a:lvl4pPr>
            <a:lvl5pPr>
              <a:defRPr lang="en-US" sz="1600"/>
            </a:lvl5pPr>
          </a:lstStyle>
          <a:p>
            <a:pPr marL="285750" marR="0" lvl="0" indent="-285750" fontAlgn="auto">
              <a:spcAft>
                <a:spcPts val="0"/>
              </a:spcAft>
              <a:buClrTx/>
              <a:buSzTx/>
              <a:buFontTx/>
              <a:buBlip>
                <a:blip r:embed="rId9"/>
              </a:buBlip>
              <a:tabLst/>
            </a:pPr>
            <a:r>
              <a:rPr lang="en-US"/>
              <a:t>Click to edit Master text styles</a:t>
            </a:r>
          </a:p>
          <a:p>
            <a:pPr marL="285750" marR="0" lvl="1" indent="-285750" fontAlgn="auto">
              <a:spcAft>
                <a:spcPts val="0"/>
              </a:spcAft>
              <a:buClrTx/>
              <a:buSzTx/>
              <a:buFontTx/>
              <a:buBlip>
                <a:blip r:embed="rId9"/>
              </a:buBlip>
              <a:tabLst/>
            </a:pPr>
            <a:r>
              <a:rPr lang="en-US"/>
              <a:t>Second level</a:t>
            </a:r>
          </a:p>
          <a:p>
            <a:pPr marL="285750" marR="0" lvl="2" indent="-285750" fontAlgn="auto">
              <a:spcAft>
                <a:spcPts val="0"/>
              </a:spcAft>
              <a:buClrTx/>
              <a:buSzTx/>
              <a:buFontTx/>
              <a:buBlip>
                <a:blip r:embed="rId9"/>
              </a:buBlip>
              <a:tabLst/>
            </a:pPr>
            <a:r>
              <a:rPr lang="en-US"/>
              <a:t>Third level</a:t>
            </a:r>
          </a:p>
          <a:p>
            <a:pPr marL="285750" marR="0" lvl="3" indent="-285750" fontAlgn="auto">
              <a:spcAft>
                <a:spcPts val="0"/>
              </a:spcAft>
              <a:buClrTx/>
              <a:buSzTx/>
              <a:buFontTx/>
              <a:buBlip>
                <a:blip r:embed="rId9"/>
              </a:buBlip>
              <a:tabLst/>
            </a:pPr>
            <a:r>
              <a:rPr lang="en-US"/>
              <a:t>Fourth level</a:t>
            </a:r>
          </a:p>
          <a:p>
            <a:pPr marL="285750" marR="0" lvl="4" indent="-285750" fontAlgn="auto">
              <a:spcAft>
                <a:spcPts val="0"/>
              </a:spcAft>
              <a:buClrTx/>
              <a:buSzTx/>
              <a:buFontTx/>
              <a:buBlip>
                <a:blip r:embed="rId9"/>
              </a:buBlip>
              <a:tabLst/>
            </a:pPr>
            <a:r>
              <a:rPr lang="en-US"/>
              <a:t>Fifth level</a:t>
            </a:r>
          </a:p>
        </p:txBody>
      </p:sp>
      <p:sp>
        <p:nvSpPr>
          <p:cNvPr id="18" name="Content Placeholder 4">
            <a:extLst>
              <a:ext uri="{FF2B5EF4-FFF2-40B4-BE49-F238E27FC236}">
                <a16:creationId xmlns:a16="http://schemas.microsoft.com/office/drawing/2014/main" id="{5B08C399-0ECB-D74E-A4B9-4F31C3F7F1BD}"/>
              </a:ext>
            </a:extLst>
          </p:cNvPr>
          <p:cNvSpPr>
            <a:spLocks noGrp="1"/>
          </p:cNvSpPr>
          <p:nvPr>
            <p:ph sz="quarter" idx="23"/>
          </p:nvPr>
        </p:nvSpPr>
        <p:spPr>
          <a:xfrm>
            <a:off x="691074" y="4124544"/>
            <a:ext cx="10945444" cy="1936604"/>
          </a:xfrm>
          <a:prstGeom prst="rect">
            <a:avLst/>
          </a:prstGeom>
        </p:spPr>
        <p:txBody>
          <a:bodyPr vert="horz" lIns="91440" tIns="45720" rIns="91440" bIns="45720" rtlCol="0">
            <a:normAutofit/>
          </a:bodyPr>
          <a:lstStyle>
            <a:lvl1pPr>
              <a:defRPr lang="en-US" sz="2000" smtClean="0"/>
            </a:lvl1pPr>
            <a:lvl2pPr>
              <a:defRPr lang="en-US" sz="1800" smtClean="0"/>
            </a:lvl2pPr>
            <a:lvl3pPr>
              <a:defRPr lang="en-US" sz="1800" smtClean="0"/>
            </a:lvl3pPr>
            <a:lvl4pPr>
              <a:defRPr lang="en-US" sz="1600" smtClean="0"/>
            </a:lvl4pPr>
            <a:lvl5pPr>
              <a:defRPr lang="en-US" sz="1600"/>
            </a:lvl5pPr>
          </a:lstStyle>
          <a:p>
            <a:pPr marL="285750" marR="0" lvl="0" indent="-285750" fontAlgn="auto">
              <a:spcAft>
                <a:spcPts val="0"/>
              </a:spcAft>
              <a:buClrTx/>
              <a:buSzTx/>
              <a:buFontTx/>
              <a:buBlip>
                <a:blip r:embed="rId9"/>
              </a:buBlip>
              <a:tabLst/>
            </a:pPr>
            <a:r>
              <a:rPr lang="en-US"/>
              <a:t>Click to edit Master text styles</a:t>
            </a:r>
          </a:p>
          <a:p>
            <a:pPr marL="285750" marR="0" lvl="1" indent="-285750" fontAlgn="auto">
              <a:spcAft>
                <a:spcPts val="0"/>
              </a:spcAft>
              <a:buClrTx/>
              <a:buSzTx/>
              <a:buFontTx/>
              <a:buBlip>
                <a:blip r:embed="rId9"/>
              </a:buBlip>
              <a:tabLst/>
            </a:pPr>
            <a:r>
              <a:rPr lang="en-US"/>
              <a:t>Second level</a:t>
            </a:r>
          </a:p>
          <a:p>
            <a:pPr marL="285750" marR="0" lvl="2" indent="-285750" fontAlgn="auto">
              <a:spcAft>
                <a:spcPts val="0"/>
              </a:spcAft>
              <a:buClrTx/>
              <a:buSzTx/>
              <a:buFontTx/>
              <a:buBlip>
                <a:blip r:embed="rId9"/>
              </a:buBlip>
              <a:tabLst/>
            </a:pPr>
            <a:r>
              <a:rPr lang="en-US"/>
              <a:t>Third level</a:t>
            </a:r>
          </a:p>
          <a:p>
            <a:pPr marL="285750" marR="0" lvl="3" indent="-285750" fontAlgn="auto">
              <a:spcAft>
                <a:spcPts val="0"/>
              </a:spcAft>
              <a:buClrTx/>
              <a:buSzTx/>
              <a:buFontTx/>
              <a:buBlip>
                <a:blip r:embed="rId9"/>
              </a:buBlip>
              <a:tabLst/>
            </a:pPr>
            <a:r>
              <a:rPr lang="en-US"/>
              <a:t>Fourth level</a:t>
            </a:r>
          </a:p>
          <a:p>
            <a:pPr marL="285750" marR="0" lvl="4" indent="-285750" fontAlgn="auto">
              <a:spcAft>
                <a:spcPts val="0"/>
              </a:spcAft>
              <a:buClrTx/>
              <a:buSzTx/>
              <a:buFontTx/>
              <a:buBlip>
                <a:blip r:embed="rId9"/>
              </a:buBlip>
              <a:tabLst/>
            </a:pPr>
            <a:r>
              <a:rPr lang="en-US"/>
              <a:t>Fifth level</a:t>
            </a:r>
          </a:p>
        </p:txBody>
      </p:sp>
    </p:spTree>
    <p:extLst>
      <p:ext uri="{BB962C8B-B14F-4D97-AF65-F5344CB8AC3E}">
        <p14:creationId xmlns:p14="http://schemas.microsoft.com/office/powerpoint/2010/main" val="22658008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y Box Subtitle">
    <p:spTree>
      <p:nvGrpSpPr>
        <p:cNvPr id="1" name=""/>
        <p:cNvGrpSpPr/>
        <p:nvPr/>
      </p:nvGrpSpPr>
      <p:grpSpPr>
        <a:xfrm>
          <a:off x="0" y="0"/>
          <a:ext cx="0" cy="0"/>
          <a:chOff x="0" y="0"/>
          <a:chExt cx="0" cy="0"/>
        </a:xfrm>
      </p:grpSpPr>
      <p:sp>
        <p:nvSpPr>
          <p:cNvPr id="2" name="Rectangle 1"/>
          <p:cNvSpPr/>
          <p:nvPr userDrawn="1"/>
        </p:nvSpPr>
        <p:spPr>
          <a:xfrm>
            <a:off x="6092952" y="-1"/>
            <a:ext cx="6099048" cy="6858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6" name="think-cell Slide" r:id="rId4" imgW="381" imgH="381" progId="TCLayout.ActiveDocument.1">
                  <p:embed/>
                </p:oleObj>
              </mc:Choice>
              <mc:Fallback>
                <p:oleObj name="think-cell Slide" r:id="rId4" imgW="381" imgH="381"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Text Placeholder 9">
            <a:extLst>
              <a:ext uri="{FF2B5EF4-FFF2-40B4-BE49-F238E27FC236}">
                <a16:creationId xmlns:a16="http://schemas.microsoft.com/office/drawing/2014/main" id="{1B6C9D6B-C640-9E4E-834A-13710105A245}"/>
              </a:ext>
            </a:extLst>
          </p:cNvPr>
          <p:cNvSpPr>
            <a:spLocks noGrp="1"/>
          </p:cNvSpPr>
          <p:nvPr>
            <p:ph type="body" sz="quarter" idx="29" hasCustomPrompt="1"/>
          </p:nvPr>
        </p:nvSpPr>
        <p:spPr>
          <a:xfrm>
            <a:off x="725631" y="-1"/>
            <a:ext cx="491634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Heading</a:t>
            </a:r>
          </a:p>
        </p:txBody>
      </p:sp>
      <p:sp>
        <p:nvSpPr>
          <p:cNvPr id="21" name="Text Placeholder 11">
            <a:extLst>
              <a:ext uri="{FF2B5EF4-FFF2-40B4-BE49-F238E27FC236}">
                <a16:creationId xmlns:a16="http://schemas.microsoft.com/office/drawing/2014/main" id="{D9B1D916-7145-C949-B1F6-1A69AFD7E442}"/>
              </a:ext>
            </a:extLst>
          </p:cNvPr>
          <p:cNvSpPr>
            <a:spLocks noGrp="1"/>
          </p:cNvSpPr>
          <p:nvPr>
            <p:ph type="body" sz="quarter" idx="14" hasCustomPrompt="1"/>
          </p:nvPr>
        </p:nvSpPr>
        <p:spPr>
          <a:xfrm>
            <a:off x="721839" y="1485084"/>
            <a:ext cx="4916344"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2" name="Text Placeholder 13">
            <a:extLst>
              <a:ext uri="{FF2B5EF4-FFF2-40B4-BE49-F238E27FC236}">
                <a16:creationId xmlns:a16="http://schemas.microsoft.com/office/drawing/2014/main" id="{E3BDCF0C-CA81-9548-9342-529298AEE881}"/>
              </a:ext>
            </a:extLst>
          </p:cNvPr>
          <p:cNvSpPr>
            <a:spLocks noGrp="1"/>
          </p:cNvSpPr>
          <p:nvPr>
            <p:ph type="body" sz="quarter" idx="30"/>
          </p:nvPr>
        </p:nvSpPr>
        <p:spPr>
          <a:xfrm>
            <a:off x="722456" y="1995055"/>
            <a:ext cx="4916344" cy="3834245"/>
          </a:xfrm>
          <a:prstGeom prst="rect">
            <a:avLst/>
          </a:prstGeom>
        </p:spPr>
        <p:txBody>
          <a:bodyPr>
            <a:normAutofit/>
          </a:bodyPr>
          <a:lstStyle>
            <a:lvl1pPr>
              <a:lnSpc>
                <a:spcPts val="2600"/>
              </a:lnSpc>
              <a:spcBef>
                <a:spcPts val="480"/>
              </a:spcBef>
              <a:defRPr sz="2000"/>
            </a:lvl1pPr>
            <a:lvl2pPr>
              <a:lnSpc>
                <a:spcPts val="2600"/>
              </a:lnSpc>
              <a:spcBef>
                <a:spcPts val="480"/>
              </a:spcBef>
              <a:defRPr sz="1800"/>
            </a:lvl2pPr>
            <a:lvl3pPr>
              <a:lnSpc>
                <a:spcPts val="2600"/>
              </a:lnSpc>
              <a:spcBef>
                <a:spcPts val="480"/>
              </a:spcBef>
              <a:defRPr sz="1600"/>
            </a:lvl3pPr>
            <a:lvl4pPr>
              <a:lnSpc>
                <a:spcPts val="2600"/>
              </a:lnSpc>
              <a:spcBef>
                <a:spcPts val="480"/>
              </a:spcBef>
              <a:defRPr sz="1400"/>
            </a:lvl4pPr>
            <a:lvl5pPr>
              <a:lnSpc>
                <a:spcPts val="2600"/>
              </a:lnSpc>
              <a:spcBef>
                <a:spcPts val="48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DD807933-3389-7C41-9AD0-3A5AF2F626EA}"/>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BBB56C97-5C22-F243-9EE1-CC08E7302D7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BC225072-357C-5048-AD2C-344B0764CB0E}"/>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16" name="Slide Number Placeholder 6">
            <a:extLst>
              <a:ext uri="{FF2B5EF4-FFF2-40B4-BE49-F238E27FC236}">
                <a16:creationId xmlns:a16="http://schemas.microsoft.com/office/drawing/2014/main" id="{48EE8DE9-F2CC-BC4C-B896-05CBF04AA8FD}"/>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3" name="Picture 22" descr="A black sign with white text&#10;&#10;Description automatically generated">
            <a:extLst>
              <a:ext uri="{FF2B5EF4-FFF2-40B4-BE49-F238E27FC236}">
                <a16:creationId xmlns:a16="http://schemas.microsoft.com/office/drawing/2014/main" id="{16771D17-97A0-AB48-88FB-5EADE6F4E6E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1552381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roduct Image Gray Box">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25A7CC1-CE8C-F84B-8327-B8F2A7DBA74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rot="10800000" flipH="1">
            <a:off x="0" y="-15676"/>
            <a:ext cx="3545305" cy="6858000"/>
          </a:xfrm>
          <a:prstGeom prst="rect">
            <a:avLst/>
          </a:prstGeom>
        </p:spPr>
      </p:pic>
      <p:sp>
        <p:nvSpPr>
          <p:cNvPr id="7" name="Content Placeholder 6"/>
          <p:cNvSpPr>
            <a:spLocks noGrp="1"/>
          </p:cNvSpPr>
          <p:nvPr>
            <p:ph sz="quarter" idx="31" hasCustomPrompt="1"/>
          </p:nvPr>
        </p:nvSpPr>
        <p:spPr>
          <a:xfrm>
            <a:off x="6092825" y="-1"/>
            <a:ext cx="6099175" cy="6858000"/>
          </a:xfrm>
          <a:prstGeom prst="rect">
            <a:avLst/>
          </a:prstGeom>
        </p:spPr>
        <p:txBody>
          <a:bodyPr anchor="t"/>
          <a:lstStyle>
            <a:lvl1pPr marL="0" indent="0" algn="ctr">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Use this for product images or smart art. </a:t>
            </a:r>
            <a:br>
              <a:rPr lang="en-US" dirty="0"/>
            </a:br>
            <a:r>
              <a:rPr lang="en-US" dirty="0"/>
              <a:t>Click on the icon below to get started.</a:t>
            </a:r>
          </a:p>
        </p:txBody>
      </p:sp>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60" name="think-cell Slide" r:id="rId5" imgW="381" imgH="381" progId="TCLayout.ActiveDocument.1">
                  <p:embed/>
                </p:oleObj>
              </mc:Choice>
              <mc:Fallback>
                <p:oleObj name="think-cell Slide" r:id="rId5" imgW="381" imgH="381"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8" name="Text Placeholder 9">
            <a:extLst>
              <a:ext uri="{FF2B5EF4-FFF2-40B4-BE49-F238E27FC236}">
                <a16:creationId xmlns:a16="http://schemas.microsoft.com/office/drawing/2014/main" id="{CDBB6AD0-21F7-6B4F-82AC-89478ACA6096}"/>
              </a:ext>
            </a:extLst>
          </p:cNvPr>
          <p:cNvSpPr>
            <a:spLocks noGrp="1"/>
          </p:cNvSpPr>
          <p:nvPr>
            <p:ph type="body" sz="quarter" idx="29" hasCustomPrompt="1"/>
          </p:nvPr>
        </p:nvSpPr>
        <p:spPr>
          <a:xfrm>
            <a:off x="725631" y="-1"/>
            <a:ext cx="491634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Heading</a:t>
            </a:r>
          </a:p>
        </p:txBody>
      </p:sp>
      <p:sp>
        <p:nvSpPr>
          <p:cNvPr id="19" name="Text Placeholder 11">
            <a:extLst>
              <a:ext uri="{FF2B5EF4-FFF2-40B4-BE49-F238E27FC236}">
                <a16:creationId xmlns:a16="http://schemas.microsoft.com/office/drawing/2014/main" id="{D92F21CD-CD3B-4B40-92CC-1D5C1424D416}"/>
              </a:ext>
            </a:extLst>
          </p:cNvPr>
          <p:cNvSpPr>
            <a:spLocks noGrp="1"/>
          </p:cNvSpPr>
          <p:nvPr>
            <p:ph type="body" sz="quarter" idx="14" hasCustomPrompt="1"/>
          </p:nvPr>
        </p:nvSpPr>
        <p:spPr>
          <a:xfrm>
            <a:off x="721839" y="1485084"/>
            <a:ext cx="4916344"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0" name="Text Placeholder 13">
            <a:extLst>
              <a:ext uri="{FF2B5EF4-FFF2-40B4-BE49-F238E27FC236}">
                <a16:creationId xmlns:a16="http://schemas.microsoft.com/office/drawing/2014/main" id="{4048FF38-D40B-874A-9B49-D4D45D22B156}"/>
              </a:ext>
            </a:extLst>
          </p:cNvPr>
          <p:cNvSpPr>
            <a:spLocks noGrp="1"/>
          </p:cNvSpPr>
          <p:nvPr>
            <p:ph type="body" sz="quarter" idx="30"/>
          </p:nvPr>
        </p:nvSpPr>
        <p:spPr>
          <a:xfrm>
            <a:off x="722456" y="1995055"/>
            <a:ext cx="4916344" cy="3834245"/>
          </a:xfrm>
          <a:prstGeom prst="rect">
            <a:avLst/>
          </a:prstGeom>
        </p:spPr>
        <p:txBody>
          <a:bodyPr>
            <a:normAutofit/>
          </a:bodyPr>
          <a:lstStyle>
            <a:lvl1pPr>
              <a:lnSpc>
                <a:spcPts val="2600"/>
              </a:lnSpc>
              <a:spcBef>
                <a:spcPts val="480"/>
              </a:spcBef>
              <a:defRPr sz="2000"/>
            </a:lvl1pPr>
            <a:lvl2pPr>
              <a:lnSpc>
                <a:spcPts val="2600"/>
              </a:lnSpc>
              <a:spcBef>
                <a:spcPts val="480"/>
              </a:spcBef>
              <a:defRPr sz="1800"/>
            </a:lvl2pPr>
            <a:lvl3pPr>
              <a:lnSpc>
                <a:spcPts val="2600"/>
              </a:lnSpc>
              <a:spcBef>
                <a:spcPts val="480"/>
              </a:spcBef>
              <a:defRPr sz="1600"/>
            </a:lvl3pPr>
            <a:lvl4pPr>
              <a:lnSpc>
                <a:spcPts val="2600"/>
              </a:lnSpc>
              <a:spcBef>
                <a:spcPts val="480"/>
              </a:spcBef>
              <a:defRPr sz="1400"/>
            </a:lvl4pPr>
            <a:lvl5pPr>
              <a:lnSpc>
                <a:spcPts val="2600"/>
              </a:lnSpc>
              <a:spcBef>
                <a:spcPts val="48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a:extLst>
              <a:ext uri="{FF2B5EF4-FFF2-40B4-BE49-F238E27FC236}">
                <a16:creationId xmlns:a16="http://schemas.microsoft.com/office/drawing/2014/main" id="{5078FE57-77EE-254F-8309-3A9B5686B90A}"/>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2B35EF0-46CD-8045-9DA6-147FD038ECE3}"/>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black sign with white text&#10;&#10;Description automatically generated">
            <a:extLst>
              <a:ext uri="{FF2B5EF4-FFF2-40B4-BE49-F238E27FC236}">
                <a16:creationId xmlns:a16="http://schemas.microsoft.com/office/drawing/2014/main" id="{C1B2EA81-6AAD-8045-8F48-BFA2B0E381F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1" name="TextBox 10">
            <a:extLst>
              <a:ext uri="{FF2B5EF4-FFF2-40B4-BE49-F238E27FC236}">
                <a16:creationId xmlns:a16="http://schemas.microsoft.com/office/drawing/2014/main" id="{BC225072-357C-5048-AD2C-344B0764CB0E}"/>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Tree>
    <p:extLst>
      <p:ext uri="{BB962C8B-B14F-4D97-AF65-F5344CB8AC3E}">
        <p14:creationId xmlns:p14="http://schemas.microsoft.com/office/powerpoint/2010/main" val="42428070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Up">
    <p:spTree>
      <p:nvGrpSpPr>
        <p:cNvPr id="1" name=""/>
        <p:cNvGrpSpPr/>
        <p:nvPr/>
      </p:nvGrpSpPr>
      <p:grpSpPr>
        <a:xfrm>
          <a:off x="0" y="0"/>
          <a:ext cx="0" cy="0"/>
          <a:chOff x="0" y="0"/>
          <a:chExt cx="0" cy="0"/>
        </a:xfrm>
      </p:grpSpPr>
      <p:sp>
        <p:nvSpPr>
          <p:cNvPr id="27" name="Text Placeholder 9">
            <a:extLst>
              <a:ext uri="{FF2B5EF4-FFF2-40B4-BE49-F238E27FC236}">
                <a16:creationId xmlns:a16="http://schemas.microsoft.com/office/drawing/2014/main" id="{8E26668E-213B-7F4E-83A9-0DF04D82D039}"/>
              </a:ext>
            </a:extLst>
          </p:cNvPr>
          <p:cNvSpPr>
            <a:spLocks noGrp="1"/>
          </p:cNvSpPr>
          <p:nvPr>
            <p:ph type="body" sz="quarter" idx="23"/>
          </p:nvPr>
        </p:nvSpPr>
        <p:spPr>
          <a:xfrm>
            <a:off x="649594" y="3839310"/>
            <a:ext cx="3366970" cy="548640"/>
          </a:xfrm>
          <a:prstGeom prst="rect">
            <a:avLst/>
          </a:prstGeom>
        </p:spPr>
        <p:txBody>
          <a:bodyP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28" name="Text Placeholder 45">
            <a:extLst>
              <a:ext uri="{FF2B5EF4-FFF2-40B4-BE49-F238E27FC236}">
                <a16:creationId xmlns:a16="http://schemas.microsoft.com/office/drawing/2014/main" id="{7F562F81-1932-2C4E-8B41-ADC7F0AF7D58}"/>
              </a:ext>
            </a:extLst>
          </p:cNvPr>
          <p:cNvSpPr>
            <a:spLocks noGrp="1"/>
          </p:cNvSpPr>
          <p:nvPr>
            <p:ph type="body" sz="quarter" idx="24" hasCustomPrompt="1"/>
          </p:nvPr>
        </p:nvSpPr>
        <p:spPr>
          <a:xfrm>
            <a:off x="647698" y="4627261"/>
            <a:ext cx="3390901" cy="1430338"/>
          </a:xfrm>
          <a:prstGeom prst="rect">
            <a:avLst/>
          </a:prstGeo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29" name="Text Placeholder 9">
            <a:extLst>
              <a:ext uri="{FF2B5EF4-FFF2-40B4-BE49-F238E27FC236}">
                <a16:creationId xmlns:a16="http://schemas.microsoft.com/office/drawing/2014/main" id="{3D621FA3-BBCA-B642-9EC3-4F0D8F5278E5}"/>
              </a:ext>
            </a:extLst>
          </p:cNvPr>
          <p:cNvSpPr>
            <a:spLocks noGrp="1"/>
          </p:cNvSpPr>
          <p:nvPr>
            <p:ph type="body" sz="quarter" idx="25"/>
          </p:nvPr>
        </p:nvSpPr>
        <p:spPr>
          <a:xfrm>
            <a:off x="4402937" y="3839310"/>
            <a:ext cx="3436335" cy="548640"/>
          </a:xfrm>
          <a:prstGeom prst="rect">
            <a:avLst/>
          </a:prstGeom>
        </p:spPr>
        <p:txBody>
          <a:bodyP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a:t>Click to edit Master text styles</a:t>
            </a:r>
          </a:p>
        </p:txBody>
      </p:sp>
      <p:sp>
        <p:nvSpPr>
          <p:cNvPr id="30" name="Text Placeholder 45">
            <a:extLst>
              <a:ext uri="{FF2B5EF4-FFF2-40B4-BE49-F238E27FC236}">
                <a16:creationId xmlns:a16="http://schemas.microsoft.com/office/drawing/2014/main" id="{2321B3B2-D9A0-074A-8BAA-F275A6CCAD03}"/>
              </a:ext>
            </a:extLst>
          </p:cNvPr>
          <p:cNvSpPr>
            <a:spLocks noGrp="1"/>
          </p:cNvSpPr>
          <p:nvPr>
            <p:ph type="body" sz="quarter" idx="26" hasCustomPrompt="1"/>
          </p:nvPr>
        </p:nvSpPr>
        <p:spPr>
          <a:xfrm>
            <a:off x="4400549" y="4627261"/>
            <a:ext cx="3460759" cy="1430338"/>
          </a:xfrm>
          <a:prstGeom prst="rect">
            <a:avLst/>
          </a:prstGeo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31" name="Text Placeholder 9">
            <a:extLst>
              <a:ext uri="{FF2B5EF4-FFF2-40B4-BE49-F238E27FC236}">
                <a16:creationId xmlns:a16="http://schemas.microsoft.com/office/drawing/2014/main" id="{1118BBC8-BCF7-C240-BED9-E6A98368E42B}"/>
              </a:ext>
            </a:extLst>
          </p:cNvPr>
          <p:cNvSpPr>
            <a:spLocks noGrp="1"/>
          </p:cNvSpPr>
          <p:nvPr>
            <p:ph type="body" sz="quarter" idx="27"/>
          </p:nvPr>
        </p:nvSpPr>
        <p:spPr>
          <a:xfrm>
            <a:off x="8153398" y="3839310"/>
            <a:ext cx="3420129" cy="548640"/>
          </a:xfrm>
          <a:prstGeom prst="rect">
            <a:avLst/>
          </a:prstGeom>
        </p:spPr>
        <p:txBody>
          <a:bodyP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a:t>Click to edit Master text styles</a:t>
            </a:r>
          </a:p>
        </p:txBody>
      </p:sp>
      <p:sp>
        <p:nvSpPr>
          <p:cNvPr id="32" name="Text Placeholder 45">
            <a:extLst>
              <a:ext uri="{FF2B5EF4-FFF2-40B4-BE49-F238E27FC236}">
                <a16:creationId xmlns:a16="http://schemas.microsoft.com/office/drawing/2014/main" id="{19AAE1E4-7F74-5446-81EF-DFA6C2C5614B}"/>
              </a:ext>
            </a:extLst>
          </p:cNvPr>
          <p:cNvSpPr>
            <a:spLocks noGrp="1"/>
          </p:cNvSpPr>
          <p:nvPr>
            <p:ph type="body" sz="quarter" idx="28" hasCustomPrompt="1"/>
          </p:nvPr>
        </p:nvSpPr>
        <p:spPr>
          <a:xfrm>
            <a:off x="8153400" y="4627261"/>
            <a:ext cx="3420128" cy="1430338"/>
          </a:xfrm>
          <a:prstGeom prst="rect">
            <a:avLst/>
          </a:prstGeo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84"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12" name="Text Placeholder 9">
            <a:extLst>
              <a:ext uri="{FF2B5EF4-FFF2-40B4-BE49-F238E27FC236}">
                <a16:creationId xmlns:a16="http://schemas.microsoft.com/office/drawing/2014/main" id="{36D20360-B3B3-0342-8B55-8C018AAE62E2}"/>
              </a:ext>
            </a:extLst>
          </p:cNvPr>
          <p:cNvSpPr>
            <a:spLocks noGrp="1"/>
          </p:cNvSpPr>
          <p:nvPr>
            <p:ph type="body" sz="quarter" idx="29" hasCustomPrompt="1"/>
          </p:nvPr>
        </p:nvSpPr>
        <p:spPr>
          <a:xfrm>
            <a:off x="724772" y="0"/>
            <a:ext cx="10852548"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two sections</a:t>
            </a:r>
          </a:p>
        </p:txBody>
      </p:sp>
      <p:sp>
        <p:nvSpPr>
          <p:cNvPr id="13" name="Text Placeholder 11">
            <a:extLst>
              <a:ext uri="{FF2B5EF4-FFF2-40B4-BE49-F238E27FC236}">
                <a16:creationId xmlns:a16="http://schemas.microsoft.com/office/drawing/2014/main" id="{C30CA1C4-FA2B-5345-9276-D6A895A7CA40}"/>
              </a:ext>
            </a:extLst>
          </p:cNvPr>
          <p:cNvSpPr>
            <a:spLocks noGrp="1"/>
          </p:cNvSpPr>
          <p:nvPr>
            <p:ph type="body" sz="quarter" idx="14" hasCustomPrompt="1"/>
          </p:nvPr>
        </p:nvSpPr>
        <p:spPr>
          <a:xfrm>
            <a:off x="720980" y="1485085"/>
            <a:ext cx="10852548"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8" name="Rectangle 17">
            <a:extLst>
              <a:ext uri="{FF2B5EF4-FFF2-40B4-BE49-F238E27FC236}">
                <a16:creationId xmlns:a16="http://schemas.microsoft.com/office/drawing/2014/main" id="{A8B78A90-16B3-544C-A7AC-D58F4EBAE6D5}"/>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41D2184-173D-A542-AD05-41D96DE269F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D343D10-EC04-0547-960B-6C1F1A4A3B3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2" name="Slide Number Placeholder 6">
            <a:extLst>
              <a:ext uri="{FF2B5EF4-FFF2-40B4-BE49-F238E27FC236}">
                <a16:creationId xmlns:a16="http://schemas.microsoft.com/office/drawing/2014/main" id="{9C1FA7C7-2194-CB44-8042-FF2CCE764076}"/>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3" name="Picture 22" descr="A black sign with white text&#10;&#10;Description automatically generated">
            <a:extLst>
              <a:ext uri="{FF2B5EF4-FFF2-40B4-BE49-F238E27FC236}">
                <a16:creationId xmlns:a16="http://schemas.microsoft.com/office/drawing/2014/main" id="{5773F565-1673-F94E-8EBC-FD8F49269EE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24" name="Rectangle 23">
            <a:extLst>
              <a:ext uri="{FF2B5EF4-FFF2-40B4-BE49-F238E27FC236}">
                <a16:creationId xmlns:a16="http://schemas.microsoft.com/office/drawing/2014/main" id="{F8F7FFF9-56CA-0A42-947A-1C3891915678}"/>
              </a:ext>
            </a:extLst>
          </p:cNvPr>
          <p:cNvSpPr/>
          <p:nvPr userDrawn="1"/>
        </p:nvSpPr>
        <p:spPr>
          <a:xfrm>
            <a:off x="523451" y="4664044"/>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E9E9"/>
              </a:solidFill>
            </a:endParaRPr>
          </a:p>
        </p:txBody>
      </p:sp>
      <p:sp>
        <p:nvSpPr>
          <p:cNvPr id="25" name="Rectangle 24">
            <a:extLst>
              <a:ext uri="{FF2B5EF4-FFF2-40B4-BE49-F238E27FC236}">
                <a16:creationId xmlns:a16="http://schemas.microsoft.com/office/drawing/2014/main" id="{99379955-D730-8145-8390-3AACC655E3CF}"/>
              </a:ext>
            </a:extLst>
          </p:cNvPr>
          <p:cNvSpPr/>
          <p:nvPr userDrawn="1"/>
        </p:nvSpPr>
        <p:spPr>
          <a:xfrm>
            <a:off x="4285785" y="462726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E9E9"/>
              </a:solidFill>
            </a:endParaRPr>
          </a:p>
        </p:txBody>
      </p:sp>
      <p:sp>
        <p:nvSpPr>
          <p:cNvPr id="33" name="Picture Placeholder 12">
            <a:extLst>
              <a:ext uri="{FF2B5EF4-FFF2-40B4-BE49-F238E27FC236}">
                <a16:creationId xmlns:a16="http://schemas.microsoft.com/office/drawing/2014/main" id="{1F010BC1-C5A7-5D49-AC96-26EB5D49DFE4}"/>
              </a:ext>
            </a:extLst>
          </p:cNvPr>
          <p:cNvSpPr>
            <a:spLocks noGrp="1"/>
          </p:cNvSpPr>
          <p:nvPr>
            <p:ph type="pic" sz="quarter" idx="30" hasCustomPrompt="1"/>
          </p:nvPr>
        </p:nvSpPr>
        <p:spPr>
          <a:xfrm>
            <a:off x="647700" y="2021701"/>
            <a:ext cx="3390900" cy="1680504"/>
          </a:xfrm>
          <a:prstGeom prst="rect">
            <a:avLst/>
          </a:prstGeom>
          <a:effectLst>
            <a:outerShdw blurRad="50800" dist="38100" dir="2700000" algn="tl" rotWithShape="0">
              <a:prstClr val="black">
                <a:alpha val="40000"/>
              </a:prstClr>
            </a:outerShdw>
          </a:effectLst>
        </p:spPr>
        <p:txBody>
          <a:bodyPr/>
          <a:lstStyle/>
          <a:p>
            <a:r>
              <a:rPr lang="en-US" dirty="0"/>
              <a:t>Click icon to </a:t>
            </a:r>
            <a:br>
              <a:rPr lang="en-US" dirty="0"/>
            </a:br>
            <a:r>
              <a:rPr lang="en-US" dirty="0"/>
              <a:t>add picture</a:t>
            </a:r>
          </a:p>
        </p:txBody>
      </p:sp>
      <p:sp>
        <p:nvSpPr>
          <p:cNvPr id="34" name="Picture Placeholder 12">
            <a:extLst>
              <a:ext uri="{FF2B5EF4-FFF2-40B4-BE49-F238E27FC236}">
                <a16:creationId xmlns:a16="http://schemas.microsoft.com/office/drawing/2014/main" id="{8CA9C8AF-9BC1-8443-AB0B-DD04D2FAEDFB}"/>
              </a:ext>
            </a:extLst>
          </p:cNvPr>
          <p:cNvSpPr>
            <a:spLocks noGrp="1"/>
          </p:cNvSpPr>
          <p:nvPr>
            <p:ph type="pic" sz="quarter" idx="31" hasCustomPrompt="1"/>
          </p:nvPr>
        </p:nvSpPr>
        <p:spPr>
          <a:xfrm>
            <a:off x="4400550" y="2021701"/>
            <a:ext cx="3390900" cy="1680504"/>
          </a:xfrm>
          <a:prstGeom prst="rect">
            <a:avLst/>
          </a:prstGeom>
          <a:effectLst>
            <a:outerShdw blurRad="50800" dist="38100" dir="2700000" algn="tl" rotWithShape="0">
              <a:prstClr val="black">
                <a:alpha val="40000"/>
              </a:prstClr>
            </a:outerShdw>
          </a:effectLst>
        </p:spPr>
        <p:txBody>
          <a:bodyPr/>
          <a:lstStyle/>
          <a:p>
            <a:r>
              <a:rPr lang="en-US" dirty="0"/>
              <a:t>Click icon to </a:t>
            </a:r>
            <a:br>
              <a:rPr lang="en-US" dirty="0"/>
            </a:br>
            <a:r>
              <a:rPr lang="en-US" dirty="0"/>
              <a:t>add picture</a:t>
            </a:r>
          </a:p>
        </p:txBody>
      </p:sp>
      <p:sp>
        <p:nvSpPr>
          <p:cNvPr id="35" name="Picture Placeholder 12">
            <a:extLst>
              <a:ext uri="{FF2B5EF4-FFF2-40B4-BE49-F238E27FC236}">
                <a16:creationId xmlns:a16="http://schemas.microsoft.com/office/drawing/2014/main" id="{15D770F8-98D8-1A46-85E1-524B64A16ED5}"/>
              </a:ext>
            </a:extLst>
          </p:cNvPr>
          <p:cNvSpPr>
            <a:spLocks noGrp="1"/>
          </p:cNvSpPr>
          <p:nvPr>
            <p:ph type="pic" sz="quarter" idx="32" hasCustomPrompt="1"/>
          </p:nvPr>
        </p:nvSpPr>
        <p:spPr>
          <a:xfrm>
            <a:off x="8153400" y="2021701"/>
            <a:ext cx="3420128" cy="1680504"/>
          </a:xfrm>
          <a:prstGeom prst="rect">
            <a:avLst/>
          </a:prstGeom>
          <a:effectLst>
            <a:outerShdw blurRad="50800" dist="38100" dir="2700000" algn="tl" rotWithShape="0">
              <a:prstClr val="black">
                <a:alpha val="40000"/>
              </a:prstClr>
            </a:outerShdw>
          </a:effectLst>
        </p:spPr>
        <p:txBody>
          <a:bodyPr/>
          <a:lstStyle/>
          <a:p>
            <a:r>
              <a:rPr lang="en-US" dirty="0"/>
              <a:t>Click icon to </a:t>
            </a:r>
            <a:br>
              <a:rPr lang="en-US" dirty="0"/>
            </a:br>
            <a:r>
              <a:rPr lang="en-US" dirty="0"/>
              <a:t>add picture</a:t>
            </a:r>
          </a:p>
        </p:txBody>
      </p:sp>
      <p:sp>
        <p:nvSpPr>
          <p:cNvPr id="36" name="Rectangle 35">
            <a:extLst>
              <a:ext uri="{FF2B5EF4-FFF2-40B4-BE49-F238E27FC236}">
                <a16:creationId xmlns:a16="http://schemas.microsoft.com/office/drawing/2014/main" id="{8D2C49A3-79CE-4448-BAC9-17E75E76EA22}"/>
              </a:ext>
            </a:extLst>
          </p:cNvPr>
          <p:cNvSpPr/>
          <p:nvPr userDrawn="1"/>
        </p:nvSpPr>
        <p:spPr>
          <a:xfrm>
            <a:off x="8020398" y="462726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E9E9"/>
              </a:solidFill>
            </a:endParaRPr>
          </a:p>
        </p:txBody>
      </p:sp>
    </p:spTree>
    <p:extLst>
      <p:ext uri="{BB962C8B-B14F-4D97-AF65-F5344CB8AC3E}">
        <p14:creationId xmlns:p14="http://schemas.microsoft.com/office/powerpoint/2010/main" val="2892415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wo Up">
    <p:spTree>
      <p:nvGrpSpPr>
        <p:cNvPr id="1" name=""/>
        <p:cNvGrpSpPr/>
        <p:nvPr/>
      </p:nvGrpSpPr>
      <p:grpSpPr>
        <a:xfrm>
          <a:off x="0" y="0"/>
          <a:ext cx="0" cy="0"/>
          <a:chOff x="0" y="0"/>
          <a:chExt cx="0" cy="0"/>
        </a:xfrm>
      </p:grpSpPr>
      <p:sp>
        <p:nvSpPr>
          <p:cNvPr id="27" name="Text Placeholder 9">
            <a:extLst>
              <a:ext uri="{FF2B5EF4-FFF2-40B4-BE49-F238E27FC236}">
                <a16:creationId xmlns:a16="http://schemas.microsoft.com/office/drawing/2014/main" id="{8E26668E-213B-7F4E-83A9-0DF04D82D039}"/>
              </a:ext>
            </a:extLst>
          </p:cNvPr>
          <p:cNvSpPr>
            <a:spLocks noGrp="1"/>
          </p:cNvSpPr>
          <p:nvPr>
            <p:ph type="body" sz="quarter" idx="23"/>
          </p:nvPr>
        </p:nvSpPr>
        <p:spPr>
          <a:xfrm>
            <a:off x="649594" y="3839310"/>
            <a:ext cx="3366970" cy="548640"/>
          </a:xfrm>
          <a:prstGeom prst="rect">
            <a:avLst/>
          </a:prstGeom>
        </p:spPr>
        <p:txBody>
          <a:bodyP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dirty="0"/>
              <a:t>Click to edit Master text styles</a:t>
            </a:r>
          </a:p>
        </p:txBody>
      </p:sp>
      <p:sp>
        <p:nvSpPr>
          <p:cNvPr id="28" name="Text Placeholder 45">
            <a:extLst>
              <a:ext uri="{FF2B5EF4-FFF2-40B4-BE49-F238E27FC236}">
                <a16:creationId xmlns:a16="http://schemas.microsoft.com/office/drawing/2014/main" id="{7F562F81-1932-2C4E-8B41-ADC7F0AF7D58}"/>
              </a:ext>
            </a:extLst>
          </p:cNvPr>
          <p:cNvSpPr>
            <a:spLocks noGrp="1"/>
          </p:cNvSpPr>
          <p:nvPr>
            <p:ph type="body" sz="quarter" idx="24" hasCustomPrompt="1"/>
          </p:nvPr>
        </p:nvSpPr>
        <p:spPr>
          <a:xfrm>
            <a:off x="647698" y="4627261"/>
            <a:ext cx="3390901" cy="1430338"/>
          </a:xfrm>
          <a:prstGeom prst="rect">
            <a:avLst/>
          </a:prstGeo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29" name="Text Placeholder 9">
            <a:extLst>
              <a:ext uri="{FF2B5EF4-FFF2-40B4-BE49-F238E27FC236}">
                <a16:creationId xmlns:a16="http://schemas.microsoft.com/office/drawing/2014/main" id="{3D621FA3-BBCA-B642-9EC3-4F0D8F5278E5}"/>
              </a:ext>
            </a:extLst>
          </p:cNvPr>
          <p:cNvSpPr>
            <a:spLocks noGrp="1"/>
          </p:cNvSpPr>
          <p:nvPr>
            <p:ph type="body" sz="quarter" idx="25"/>
          </p:nvPr>
        </p:nvSpPr>
        <p:spPr>
          <a:xfrm>
            <a:off x="4402937" y="3839310"/>
            <a:ext cx="3436335" cy="548640"/>
          </a:xfrm>
          <a:prstGeom prst="rect">
            <a:avLst/>
          </a:prstGeom>
        </p:spPr>
        <p:txBody>
          <a:bodyP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a:t>Click to edit Master text styles</a:t>
            </a:r>
          </a:p>
        </p:txBody>
      </p:sp>
      <p:sp>
        <p:nvSpPr>
          <p:cNvPr id="30" name="Text Placeholder 45">
            <a:extLst>
              <a:ext uri="{FF2B5EF4-FFF2-40B4-BE49-F238E27FC236}">
                <a16:creationId xmlns:a16="http://schemas.microsoft.com/office/drawing/2014/main" id="{2321B3B2-D9A0-074A-8BAA-F275A6CCAD03}"/>
              </a:ext>
            </a:extLst>
          </p:cNvPr>
          <p:cNvSpPr>
            <a:spLocks noGrp="1"/>
          </p:cNvSpPr>
          <p:nvPr>
            <p:ph type="body" sz="quarter" idx="26" hasCustomPrompt="1"/>
          </p:nvPr>
        </p:nvSpPr>
        <p:spPr>
          <a:xfrm>
            <a:off x="4400549" y="4627261"/>
            <a:ext cx="3460759" cy="1430338"/>
          </a:xfrm>
          <a:prstGeom prst="rect">
            <a:avLst/>
          </a:prstGeo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31" name="Text Placeholder 9">
            <a:extLst>
              <a:ext uri="{FF2B5EF4-FFF2-40B4-BE49-F238E27FC236}">
                <a16:creationId xmlns:a16="http://schemas.microsoft.com/office/drawing/2014/main" id="{1118BBC8-BCF7-C240-BED9-E6A98368E42B}"/>
              </a:ext>
            </a:extLst>
          </p:cNvPr>
          <p:cNvSpPr>
            <a:spLocks noGrp="1"/>
          </p:cNvSpPr>
          <p:nvPr>
            <p:ph type="body" sz="quarter" idx="27"/>
          </p:nvPr>
        </p:nvSpPr>
        <p:spPr>
          <a:xfrm>
            <a:off x="8156188" y="3839310"/>
            <a:ext cx="3492622" cy="548640"/>
          </a:xfrm>
          <a:prstGeom prst="rect">
            <a:avLst/>
          </a:prstGeom>
        </p:spPr>
        <p:txBody>
          <a:bodyPr>
            <a:noAutofit/>
          </a:bodyPr>
          <a:lstStyle>
            <a:lvl1pPr marL="0" indent="0">
              <a:buNone/>
              <a:defRPr sz="2400" b="1">
                <a:solidFill>
                  <a:srgbClr val="A61D2C"/>
                </a:solidFill>
                <a:latin typeface="Titillium Bd" panose="00000800000000000000" pitchFamily="50" charset="0"/>
                <a:sym typeface="Titillium Bd" panose="00000800000000000000" pitchFamily="50" charset="0"/>
              </a:defRPr>
            </a:lvl1pPr>
          </a:lstStyle>
          <a:p>
            <a:pPr lvl="0"/>
            <a:r>
              <a:rPr lang="en-US"/>
              <a:t>Click to edit Master text styles</a:t>
            </a:r>
          </a:p>
        </p:txBody>
      </p:sp>
      <p:sp>
        <p:nvSpPr>
          <p:cNvPr id="32" name="Text Placeholder 45">
            <a:extLst>
              <a:ext uri="{FF2B5EF4-FFF2-40B4-BE49-F238E27FC236}">
                <a16:creationId xmlns:a16="http://schemas.microsoft.com/office/drawing/2014/main" id="{19AAE1E4-7F74-5446-81EF-DFA6C2C5614B}"/>
              </a:ext>
            </a:extLst>
          </p:cNvPr>
          <p:cNvSpPr>
            <a:spLocks noGrp="1"/>
          </p:cNvSpPr>
          <p:nvPr>
            <p:ph type="body" sz="quarter" idx="28" hasCustomPrompt="1"/>
          </p:nvPr>
        </p:nvSpPr>
        <p:spPr>
          <a:xfrm>
            <a:off x="8153400" y="4627261"/>
            <a:ext cx="3517446" cy="1430338"/>
          </a:xfrm>
          <a:prstGeom prst="rect">
            <a:avLst/>
          </a:prstGeom>
        </p:spPr>
        <p:txBody>
          <a:bodyPr>
            <a:normAutofit/>
          </a:bodyPr>
          <a:lstStyle>
            <a:lvl1pPr marL="0" indent="0">
              <a:buFontTx/>
              <a:buNone/>
              <a:defRPr sz="1400"/>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8"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12" name="Text Placeholder 9">
            <a:extLst>
              <a:ext uri="{FF2B5EF4-FFF2-40B4-BE49-F238E27FC236}">
                <a16:creationId xmlns:a16="http://schemas.microsoft.com/office/drawing/2014/main" id="{36D20360-B3B3-0342-8B55-8C018AAE62E2}"/>
              </a:ext>
            </a:extLst>
          </p:cNvPr>
          <p:cNvSpPr>
            <a:spLocks noGrp="1"/>
          </p:cNvSpPr>
          <p:nvPr>
            <p:ph type="body" sz="quarter" idx="29" hasCustomPrompt="1"/>
          </p:nvPr>
        </p:nvSpPr>
        <p:spPr>
          <a:xfrm>
            <a:off x="724772" y="0"/>
            <a:ext cx="10924038"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two sections</a:t>
            </a:r>
          </a:p>
        </p:txBody>
      </p:sp>
      <p:sp>
        <p:nvSpPr>
          <p:cNvPr id="13" name="Text Placeholder 11">
            <a:extLst>
              <a:ext uri="{FF2B5EF4-FFF2-40B4-BE49-F238E27FC236}">
                <a16:creationId xmlns:a16="http://schemas.microsoft.com/office/drawing/2014/main" id="{C30CA1C4-FA2B-5345-9276-D6A895A7CA40}"/>
              </a:ext>
            </a:extLst>
          </p:cNvPr>
          <p:cNvSpPr>
            <a:spLocks noGrp="1"/>
          </p:cNvSpPr>
          <p:nvPr>
            <p:ph type="body" sz="quarter" idx="14" hasCustomPrompt="1"/>
          </p:nvPr>
        </p:nvSpPr>
        <p:spPr>
          <a:xfrm>
            <a:off x="720980" y="1485085"/>
            <a:ext cx="10949866"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8" name="Rectangle 17">
            <a:extLst>
              <a:ext uri="{FF2B5EF4-FFF2-40B4-BE49-F238E27FC236}">
                <a16:creationId xmlns:a16="http://schemas.microsoft.com/office/drawing/2014/main" id="{A8B78A90-16B3-544C-A7AC-D58F4EBAE6D5}"/>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41D2184-173D-A542-AD05-41D96DE269F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D343D10-EC04-0547-960B-6C1F1A4A3B3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2" name="Slide Number Placeholder 6">
            <a:extLst>
              <a:ext uri="{FF2B5EF4-FFF2-40B4-BE49-F238E27FC236}">
                <a16:creationId xmlns:a16="http://schemas.microsoft.com/office/drawing/2014/main" id="{9C1FA7C7-2194-CB44-8042-FF2CCE764076}"/>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3" name="Picture 22" descr="A black sign with white text&#10;&#10;Description automatically generated">
            <a:extLst>
              <a:ext uri="{FF2B5EF4-FFF2-40B4-BE49-F238E27FC236}">
                <a16:creationId xmlns:a16="http://schemas.microsoft.com/office/drawing/2014/main" id="{5773F565-1673-F94E-8EBC-FD8F49269EE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24" name="Rectangle 23">
            <a:extLst>
              <a:ext uri="{FF2B5EF4-FFF2-40B4-BE49-F238E27FC236}">
                <a16:creationId xmlns:a16="http://schemas.microsoft.com/office/drawing/2014/main" id="{F8F7FFF9-56CA-0A42-947A-1C3891915678}"/>
              </a:ext>
            </a:extLst>
          </p:cNvPr>
          <p:cNvSpPr/>
          <p:nvPr userDrawn="1"/>
        </p:nvSpPr>
        <p:spPr>
          <a:xfrm>
            <a:off x="523451" y="4664044"/>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E9E9"/>
              </a:solidFill>
            </a:endParaRPr>
          </a:p>
        </p:txBody>
      </p:sp>
      <p:sp>
        <p:nvSpPr>
          <p:cNvPr id="25" name="Rectangle 24">
            <a:extLst>
              <a:ext uri="{FF2B5EF4-FFF2-40B4-BE49-F238E27FC236}">
                <a16:creationId xmlns:a16="http://schemas.microsoft.com/office/drawing/2014/main" id="{99379955-D730-8145-8390-3AACC655E3CF}"/>
              </a:ext>
            </a:extLst>
          </p:cNvPr>
          <p:cNvSpPr/>
          <p:nvPr userDrawn="1"/>
        </p:nvSpPr>
        <p:spPr>
          <a:xfrm>
            <a:off x="4285785" y="462726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E9E9"/>
              </a:solidFill>
            </a:endParaRPr>
          </a:p>
        </p:txBody>
      </p:sp>
      <p:sp>
        <p:nvSpPr>
          <p:cNvPr id="36" name="Rectangle 35">
            <a:extLst>
              <a:ext uri="{FF2B5EF4-FFF2-40B4-BE49-F238E27FC236}">
                <a16:creationId xmlns:a16="http://schemas.microsoft.com/office/drawing/2014/main" id="{8D2C49A3-79CE-4448-BAC9-17E75E76EA22}"/>
              </a:ext>
            </a:extLst>
          </p:cNvPr>
          <p:cNvSpPr/>
          <p:nvPr userDrawn="1"/>
        </p:nvSpPr>
        <p:spPr>
          <a:xfrm>
            <a:off x="8020398" y="4627261"/>
            <a:ext cx="45719" cy="678386"/>
          </a:xfrm>
          <a:prstGeom prst="rect">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9E9E9"/>
              </a:solidFill>
            </a:endParaRPr>
          </a:p>
        </p:txBody>
      </p:sp>
      <p:sp>
        <p:nvSpPr>
          <p:cNvPr id="26" name="Content Placeholder 3">
            <a:extLst>
              <a:ext uri="{FF2B5EF4-FFF2-40B4-BE49-F238E27FC236}">
                <a16:creationId xmlns:a16="http://schemas.microsoft.com/office/drawing/2014/main" id="{3CBB0C36-6FF6-9B44-BA22-BE4524CEB592}"/>
              </a:ext>
            </a:extLst>
          </p:cNvPr>
          <p:cNvSpPr>
            <a:spLocks noGrp="1"/>
          </p:cNvSpPr>
          <p:nvPr>
            <p:ph sz="quarter" idx="30"/>
          </p:nvPr>
        </p:nvSpPr>
        <p:spPr>
          <a:xfrm>
            <a:off x="647700" y="2088255"/>
            <a:ext cx="3392424" cy="1625101"/>
          </a:xfrm>
          <a:prstGeom prst="rect">
            <a:avLst/>
          </a:prstGeom>
        </p:spPr>
        <p:txBody>
          <a:bodyPr vert="horz" lIns="91440" tIns="45720" rIns="91440" bIns="45720" rtlCol="0">
            <a:normAutofit/>
          </a:bodyPr>
          <a:lstStyle>
            <a:lvl1pPr>
              <a:defRPr lang="en-US" sz="2000" smtClean="0"/>
            </a:lvl1pPr>
            <a:lvl2pPr>
              <a:defRPr lang="en-US" sz="1800" smtClean="0"/>
            </a:lvl2pPr>
            <a:lvl3pPr>
              <a:defRPr lang="en-US" sz="1800" smtClean="0"/>
            </a:lvl3pPr>
            <a:lvl4pPr>
              <a:defRPr lang="en-US" sz="1600" smtClean="0"/>
            </a:lvl4pPr>
            <a:lvl5pPr>
              <a:defRPr lang="en-US" sz="1600"/>
            </a:lvl5pPr>
          </a:lstStyle>
          <a:p>
            <a:pPr marL="285750" marR="0" lvl="0" indent="-285750" fontAlgn="auto">
              <a:spcAft>
                <a:spcPts val="0"/>
              </a:spcAft>
              <a:buClrTx/>
              <a:buSzTx/>
              <a:buFontTx/>
              <a:buBlip>
                <a:blip r:embed="rId8"/>
              </a:buBlip>
              <a:tabLst/>
            </a:pPr>
            <a:r>
              <a:rPr lang="en-US" dirty="0"/>
              <a:t>Click to edit Master text styles</a:t>
            </a:r>
          </a:p>
          <a:p>
            <a:pPr marL="285750" marR="0" lvl="1" indent="-285750" fontAlgn="auto">
              <a:spcAft>
                <a:spcPts val="0"/>
              </a:spcAft>
              <a:buClrTx/>
              <a:buSzTx/>
              <a:buFontTx/>
              <a:buBlip>
                <a:blip r:embed="rId8"/>
              </a:buBlip>
              <a:tabLst/>
            </a:pPr>
            <a:r>
              <a:rPr lang="en-US" dirty="0"/>
              <a:t>Second level</a:t>
            </a:r>
          </a:p>
          <a:p>
            <a:pPr marL="285750" marR="0" lvl="2" indent="-285750" fontAlgn="auto">
              <a:spcAft>
                <a:spcPts val="0"/>
              </a:spcAft>
              <a:buClrTx/>
              <a:buSzTx/>
              <a:buFontTx/>
              <a:buBlip>
                <a:blip r:embed="rId8"/>
              </a:buBlip>
              <a:tabLst/>
            </a:pPr>
            <a:r>
              <a:rPr lang="en-US" dirty="0"/>
              <a:t>Third level</a:t>
            </a:r>
          </a:p>
          <a:p>
            <a:pPr marL="285750" marR="0" lvl="3" indent="-285750" fontAlgn="auto">
              <a:spcAft>
                <a:spcPts val="0"/>
              </a:spcAft>
              <a:buClrTx/>
              <a:buSzTx/>
              <a:buFontTx/>
              <a:buBlip>
                <a:blip r:embed="rId8"/>
              </a:buBlip>
              <a:tabLst/>
            </a:pPr>
            <a:r>
              <a:rPr lang="en-US" dirty="0"/>
              <a:t>Fourth level</a:t>
            </a:r>
          </a:p>
        </p:txBody>
      </p:sp>
      <p:sp>
        <p:nvSpPr>
          <p:cNvPr id="37" name="Content Placeholder 3">
            <a:extLst>
              <a:ext uri="{FF2B5EF4-FFF2-40B4-BE49-F238E27FC236}">
                <a16:creationId xmlns:a16="http://schemas.microsoft.com/office/drawing/2014/main" id="{5C89ADE9-BC1B-264C-BF96-73698DAD63D8}"/>
              </a:ext>
            </a:extLst>
          </p:cNvPr>
          <p:cNvSpPr>
            <a:spLocks noGrp="1"/>
          </p:cNvSpPr>
          <p:nvPr>
            <p:ph sz="quarter" idx="31"/>
          </p:nvPr>
        </p:nvSpPr>
        <p:spPr>
          <a:xfrm>
            <a:off x="4465321" y="2088255"/>
            <a:ext cx="3392424" cy="1625101"/>
          </a:xfrm>
          <a:prstGeom prst="rect">
            <a:avLst/>
          </a:prstGeom>
        </p:spPr>
        <p:txBody>
          <a:bodyPr vert="horz" lIns="91440" tIns="45720" rIns="91440" bIns="45720" rtlCol="0">
            <a:normAutofit/>
          </a:bodyPr>
          <a:lstStyle>
            <a:lvl1pPr>
              <a:defRPr lang="en-US" sz="2000" smtClean="0"/>
            </a:lvl1pPr>
            <a:lvl2pPr>
              <a:defRPr lang="en-US" sz="1800" smtClean="0"/>
            </a:lvl2pPr>
            <a:lvl3pPr>
              <a:defRPr lang="en-US" sz="1800" smtClean="0"/>
            </a:lvl3pPr>
            <a:lvl4pPr>
              <a:defRPr lang="en-US" sz="1600" smtClean="0"/>
            </a:lvl4pPr>
            <a:lvl5pPr>
              <a:defRPr lang="en-US" sz="1600"/>
            </a:lvl5pPr>
          </a:lstStyle>
          <a:p>
            <a:pPr marL="285750" marR="0" lvl="0" indent="-285750" fontAlgn="auto">
              <a:spcAft>
                <a:spcPts val="0"/>
              </a:spcAft>
              <a:buClrTx/>
              <a:buSzTx/>
              <a:buFontTx/>
              <a:buBlip>
                <a:blip r:embed="rId8"/>
              </a:buBlip>
              <a:tabLst/>
            </a:pPr>
            <a:r>
              <a:rPr lang="en-US" dirty="0"/>
              <a:t>Click to edit Master text styles</a:t>
            </a:r>
          </a:p>
          <a:p>
            <a:pPr marL="285750" marR="0" lvl="1" indent="-285750" fontAlgn="auto">
              <a:spcAft>
                <a:spcPts val="0"/>
              </a:spcAft>
              <a:buClrTx/>
              <a:buSzTx/>
              <a:buFontTx/>
              <a:buBlip>
                <a:blip r:embed="rId8"/>
              </a:buBlip>
              <a:tabLst/>
            </a:pPr>
            <a:r>
              <a:rPr lang="en-US" dirty="0"/>
              <a:t>Second level</a:t>
            </a:r>
          </a:p>
          <a:p>
            <a:pPr marL="285750" marR="0" lvl="2" indent="-285750" fontAlgn="auto">
              <a:spcAft>
                <a:spcPts val="0"/>
              </a:spcAft>
              <a:buClrTx/>
              <a:buSzTx/>
              <a:buFontTx/>
              <a:buBlip>
                <a:blip r:embed="rId8"/>
              </a:buBlip>
              <a:tabLst/>
            </a:pPr>
            <a:r>
              <a:rPr lang="en-US" dirty="0"/>
              <a:t>Third level</a:t>
            </a:r>
          </a:p>
          <a:p>
            <a:pPr marL="285750" marR="0" lvl="3" indent="-285750" fontAlgn="auto">
              <a:spcAft>
                <a:spcPts val="0"/>
              </a:spcAft>
              <a:buClrTx/>
              <a:buSzTx/>
              <a:buFontTx/>
              <a:buBlip>
                <a:blip r:embed="rId8"/>
              </a:buBlip>
              <a:tabLst/>
            </a:pPr>
            <a:r>
              <a:rPr lang="en-US" dirty="0"/>
              <a:t>Fourth level</a:t>
            </a:r>
          </a:p>
        </p:txBody>
      </p:sp>
      <p:sp>
        <p:nvSpPr>
          <p:cNvPr id="38" name="Content Placeholder 3">
            <a:extLst>
              <a:ext uri="{FF2B5EF4-FFF2-40B4-BE49-F238E27FC236}">
                <a16:creationId xmlns:a16="http://schemas.microsoft.com/office/drawing/2014/main" id="{95AFC902-6CB3-514C-9A8C-2F00D59F7F0C}"/>
              </a:ext>
            </a:extLst>
          </p:cNvPr>
          <p:cNvSpPr>
            <a:spLocks noGrp="1"/>
          </p:cNvSpPr>
          <p:nvPr>
            <p:ph sz="quarter" idx="32"/>
          </p:nvPr>
        </p:nvSpPr>
        <p:spPr>
          <a:xfrm>
            <a:off x="8278422" y="2094505"/>
            <a:ext cx="3392424" cy="1618851"/>
          </a:xfrm>
          <a:prstGeom prst="rect">
            <a:avLst/>
          </a:prstGeom>
        </p:spPr>
        <p:txBody>
          <a:bodyPr vert="horz" lIns="91440" tIns="45720" rIns="91440" bIns="45720" rtlCol="0">
            <a:normAutofit/>
          </a:bodyPr>
          <a:lstStyle>
            <a:lvl1pPr>
              <a:defRPr lang="en-US" sz="2000" smtClean="0"/>
            </a:lvl1pPr>
            <a:lvl2pPr>
              <a:defRPr lang="en-US" sz="1800" smtClean="0"/>
            </a:lvl2pPr>
            <a:lvl3pPr>
              <a:defRPr lang="en-US" sz="1800" smtClean="0"/>
            </a:lvl3pPr>
            <a:lvl4pPr>
              <a:defRPr lang="en-US" sz="1600" smtClean="0"/>
            </a:lvl4pPr>
            <a:lvl5pPr>
              <a:defRPr lang="en-US" sz="1600"/>
            </a:lvl5pPr>
          </a:lstStyle>
          <a:p>
            <a:pPr marL="285750" marR="0" lvl="0" indent="-285750" fontAlgn="auto">
              <a:spcAft>
                <a:spcPts val="0"/>
              </a:spcAft>
              <a:buClrTx/>
              <a:buSzTx/>
              <a:buFontTx/>
              <a:buBlip>
                <a:blip r:embed="rId8"/>
              </a:buBlip>
              <a:tabLst/>
            </a:pPr>
            <a:r>
              <a:rPr lang="en-US" dirty="0"/>
              <a:t>Click to edit Master text styles</a:t>
            </a:r>
          </a:p>
          <a:p>
            <a:pPr marL="285750" marR="0" lvl="1" indent="-285750" fontAlgn="auto">
              <a:spcAft>
                <a:spcPts val="0"/>
              </a:spcAft>
              <a:buClrTx/>
              <a:buSzTx/>
              <a:buFontTx/>
              <a:buBlip>
                <a:blip r:embed="rId8"/>
              </a:buBlip>
              <a:tabLst/>
            </a:pPr>
            <a:r>
              <a:rPr lang="en-US" dirty="0"/>
              <a:t>Second level</a:t>
            </a:r>
          </a:p>
          <a:p>
            <a:pPr marL="285750" marR="0" lvl="2" indent="-285750" fontAlgn="auto">
              <a:spcAft>
                <a:spcPts val="0"/>
              </a:spcAft>
              <a:buClrTx/>
              <a:buSzTx/>
              <a:buFontTx/>
              <a:buBlip>
                <a:blip r:embed="rId8"/>
              </a:buBlip>
              <a:tabLst/>
            </a:pPr>
            <a:r>
              <a:rPr lang="en-US" dirty="0"/>
              <a:t>Third level</a:t>
            </a:r>
          </a:p>
          <a:p>
            <a:pPr marL="285750" marR="0" lvl="3" indent="-285750" fontAlgn="auto">
              <a:spcAft>
                <a:spcPts val="0"/>
              </a:spcAft>
              <a:buClrTx/>
              <a:buSzTx/>
              <a:buFontTx/>
              <a:buBlip>
                <a:blip r:embed="rId8"/>
              </a:buBlip>
              <a:tabLst/>
            </a:pPr>
            <a:r>
              <a:rPr lang="en-US" dirty="0"/>
              <a:t>Fourth level</a:t>
            </a:r>
          </a:p>
        </p:txBody>
      </p:sp>
    </p:spTree>
    <p:extLst>
      <p:ext uri="{BB962C8B-B14F-4D97-AF65-F5344CB8AC3E}">
        <p14:creationId xmlns:p14="http://schemas.microsoft.com/office/powerpoint/2010/main" val="23591015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Up">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4DD880B-1626-B54B-8CA8-B511B64B412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0800000" flipH="1">
            <a:off x="0" y="-15676"/>
            <a:ext cx="3545305" cy="6858000"/>
          </a:xfrm>
          <a:prstGeom prst="rect">
            <a:avLst/>
          </a:prstGeom>
        </p:spPr>
      </p:pic>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2" name="think-cell Slide" r:id="rId6" imgW="381" imgH="381" progId="TCLayout.ActiveDocument.1">
                  <p:embed/>
                </p:oleObj>
              </mc:Choice>
              <mc:Fallback>
                <p:oleObj name="think-cell Slide" r:id="rId6" imgW="381" imgH="381"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6" name="Content Placeholder 8"/>
          <p:cNvSpPr>
            <a:spLocks noGrp="1"/>
          </p:cNvSpPr>
          <p:nvPr>
            <p:ph sz="quarter" idx="11"/>
          </p:nvPr>
        </p:nvSpPr>
        <p:spPr>
          <a:xfrm>
            <a:off x="720980" y="2198726"/>
            <a:ext cx="5230367" cy="3754173"/>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36D20360-B3B3-0342-8B55-8C018AAE62E2}"/>
              </a:ext>
            </a:extLst>
          </p:cNvPr>
          <p:cNvSpPr>
            <a:spLocks noGrp="1"/>
          </p:cNvSpPr>
          <p:nvPr>
            <p:ph type="body" sz="quarter" idx="29" hasCustomPrompt="1"/>
          </p:nvPr>
        </p:nvSpPr>
        <p:spPr>
          <a:xfrm>
            <a:off x="724772" y="0"/>
            <a:ext cx="10852548"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two sections</a:t>
            </a:r>
          </a:p>
        </p:txBody>
      </p:sp>
      <p:sp>
        <p:nvSpPr>
          <p:cNvPr id="13" name="Text Placeholder 11">
            <a:extLst>
              <a:ext uri="{FF2B5EF4-FFF2-40B4-BE49-F238E27FC236}">
                <a16:creationId xmlns:a16="http://schemas.microsoft.com/office/drawing/2014/main" id="{C30CA1C4-FA2B-5345-9276-D6A895A7CA40}"/>
              </a:ext>
            </a:extLst>
          </p:cNvPr>
          <p:cNvSpPr>
            <a:spLocks noGrp="1"/>
          </p:cNvSpPr>
          <p:nvPr>
            <p:ph type="body" sz="quarter" idx="14" hasCustomPrompt="1"/>
          </p:nvPr>
        </p:nvSpPr>
        <p:spPr>
          <a:xfrm>
            <a:off x="720980" y="1485085"/>
            <a:ext cx="10852548"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9" name="Content Placeholder 8">
            <a:extLst>
              <a:ext uri="{FF2B5EF4-FFF2-40B4-BE49-F238E27FC236}">
                <a16:creationId xmlns:a16="http://schemas.microsoft.com/office/drawing/2014/main" id="{31F4DD03-79D4-834A-B13E-882AC0269CF5}"/>
              </a:ext>
            </a:extLst>
          </p:cNvPr>
          <p:cNvSpPr>
            <a:spLocks noGrp="1"/>
          </p:cNvSpPr>
          <p:nvPr>
            <p:ph sz="quarter" idx="30"/>
          </p:nvPr>
        </p:nvSpPr>
        <p:spPr>
          <a:xfrm>
            <a:off x="6343161" y="2198726"/>
            <a:ext cx="5230367" cy="375602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A8B78A90-16B3-544C-A7AC-D58F4EBAE6D5}"/>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41D2184-173D-A542-AD05-41D96DE269F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D343D10-EC04-0547-960B-6C1F1A4A3B3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2" name="Slide Number Placeholder 6">
            <a:extLst>
              <a:ext uri="{FF2B5EF4-FFF2-40B4-BE49-F238E27FC236}">
                <a16:creationId xmlns:a16="http://schemas.microsoft.com/office/drawing/2014/main" id="{9C1FA7C7-2194-CB44-8042-FF2CCE764076}"/>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3" name="Picture 22" descr="A black sign with white text&#10;&#10;Description automatically generated">
            <a:extLst>
              <a:ext uri="{FF2B5EF4-FFF2-40B4-BE49-F238E27FC236}">
                <a16:creationId xmlns:a16="http://schemas.microsoft.com/office/drawing/2014/main" id="{5773F565-1673-F94E-8EBC-FD8F49269EE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36246689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Up">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CD6AC42-44C3-0943-8AB7-DCAF18DBBC20}"/>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0800000" flipH="1">
            <a:off x="0" y="-15676"/>
            <a:ext cx="3545305" cy="6858000"/>
          </a:xfrm>
          <a:prstGeom prst="rect">
            <a:avLst/>
          </a:prstGeom>
        </p:spPr>
      </p:pic>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56" name="think-cell Slide" r:id="rId6" imgW="381" imgH="381" progId="TCLayout.ActiveDocument.1">
                  <p:embed/>
                </p:oleObj>
              </mc:Choice>
              <mc:Fallback>
                <p:oleObj name="think-cell Slide" r:id="rId6" imgW="381" imgH="381"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6" name="Content Placeholder 8"/>
          <p:cNvSpPr>
            <a:spLocks noGrp="1"/>
          </p:cNvSpPr>
          <p:nvPr>
            <p:ph sz="quarter" idx="11"/>
          </p:nvPr>
        </p:nvSpPr>
        <p:spPr>
          <a:xfrm>
            <a:off x="720980" y="2895131"/>
            <a:ext cx="5230367" cy="3081923"/>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36D20360-B3B3-0342-8B55-8C018AAE62E2}"/>
              </a:ext>
            </a:extLst>
          </p:cNvPr>
          <p:cNvSpPr>
            <a:spLocks noGrp="1"/>
          </p:cNvSpPr>
          <p:nvPr>
            <p:ph type="body" sz="quarter" idx="29" hasCustomPrompt="1"/>
          </p:nvPr>
        </p:nvSpPr>
        <p:spPr>
          <a:xfrm>
            <a:off x="724772" y="0"/>
            <a:ext cx="10852548"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two sections</a:t>
            </a:r>
          </a:p>
        </p:txBody>
      </p:sp>
      <p:sp>
        <p:nvSpPr>
          <p:cNvPr id="13" name="Text Placeholder 11">
            <a:extLst>
              <a:ext uri="{FF2B5EF4-FFF2-40B4-BE49-F238E27FC236}">
                <a16:creationId xmlns:a16="http://schemas.microsoft.com/office/drawing/2014/main" id="{C30CA1C4-FA2B-5345-9276-D6A895A7CA40}"/>
              </a:ext>
            </a:extLst>
          </p:cNvPr>
          <p:cNvSpPr>
            <a:spLocks noGrp="1"/>
          </p:cNvSpPr>
          <p:nvPr>
            <p:ph type="body" sz="quarter" idx="14" hasCustomPrompt="1"/>
          </p:nvPr>
        </p:nvSpPr>
        <p:spPr>
          <a:xfrm>
            <a:off x="720980" y="1485085"/>
            <a:ext cx="10852548"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9" name="Content Placeholder 8">
            <a:extLst>
              <a:ext uri="{FF2B5EF4-FFF2-40B4-BE49-F238E27FC236}">
                <a16:creationId xmlns:a16="http://schemas.microsoft.com/office/drawing/2014/main" id="{31F4DD03-79D4-834A-B13E-882AC0269CF5}"/>
              </a:ext>
            </a:extLst>
          </p:cNvPr>
          <p:cNvSpPr>
            <a:spLocks noGrp="1"/>
          </p:cNvSpPr>
          <p:nvPr>
            <p:ph sz="quarter" idx="30"/>
          </p:nvPr>
        </p:nvSpPr>
        <p:spPr>
          <a:xfrm>
            <a:off x="6343161" y="2895131"/>
            <a:ext cx="5230367" cy="3081923"/>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A8B78A90-16B3-544C-A7AC-D58F4EBAE6D5}"/>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41D2184-173D-A542-AD05-41D96DE269F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D343D10-EC04-0547-960B-6C1F1A4A3B3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2" name="Slide Number Placeholder 6">
            <a:extLst>
              <a:ext uri="{FF2B5EF4-FFF2-40B4-BE49-F238E27FC236}">
                <a16:creationId xmlns:a16="http://schemas.microsoft.com/office/drawing/2014/main" id="{9C1FA7C7-2194-CB44-8042-FF2CCE764076}"/>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3" name="Picture 22" descr="A black sign with white text&#10;&#10;Description automatically generated">
            <a:extLst>
              <a:ext uri="{FF2B5EF4-FFF2-40B4-BE49-F238E27FC236}">
                <a16:creationId xmlns:a16="http://schemas.microsoft.com/office/drawing/2014/main" id="{5773F565-1673-F94E-8EBC-FD8F49269EE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4" name="Text Placeholder 4">
            <a:extLst>
              <a:ext uri="{FF2B5EF4-FFF2-40B4-BE49-F238E27FC236}">
                <a16:creationId xmlns:a16="http://schemas.microsoft.com/office/drawing/2014/main" id="{6462FD64-A674-FC4A-8DE6-AC85F039D675}"/>
              </a:ext>
            </a:extLst>
          </p:cNvPr>
          <p:cNvSpPr txBox="1">
            <a:spLocks/>
          </p:cNvSpPr>
          <p:nvPr userDrawn="1"/>
        </p:nvSpPr>
        <p:spPr>
          <a:xfrm>
            <a:off x="647700" y="2159012"/>
            <a:ext cx="5386917" cy="639763"/>
          </a:xfrm>
          <a:prstGeom prst="rect">
            <a:avLst/>
          </a:prstGeom>
          <a:solidFill>
            <a:schemeClr val="accent1"/>
          </a:solidFill>
        </p:spPr>
        <p:txBody>
          <a:bodyPr vert="horz" lIns="91440" tIns="45720" rIns="91440" bIns="45720" rtlCol="0" anchor="b">
            <a:normAutofit/>
          </a:bodyPr>
          <a:lstStyle>
            <a:lvl1pPr lvl="0" indent="0">
              <a:lnSpc>
                <a:spcPct val="90000"/>
              </a:lnSpc>
              <a:spcBef>
                <a:spcPts val="1000"/>
              </a:spcBef>
              <a:buFont typeface="Arial" panose="020B0604020202020204" pitchFamily="34" charset="0"/>
              <a:buNone/>
              <a:defRPr lang="en-US" sz="2400" b="1" kern="0" dirty="0">
                <a:solidFill>
                  <a:schemeClr val="bg1"/>
                </a:solidFill>
                <a:latin typeface="Titillium Bd" panose="00000800000000000000" pitchFamily="50" charset="0"/>
                <a:ea typeface="Tahom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lang="en-US" sz="2400" dirty="0"/>
            </a:lvl2pPr>
            <a:lvl3pPr marL="1143000" indent="-228600">
              <a:lnSpc>
                <a:spcPct val="90000"/>
              </a:lnSpc>
              <a:spcBef>
                <a:spcPts val="500"/>
              </a:spcBef>
              <a:buFont typeface="Arial" panose="020B0604020202020204" pitchFamily="34" charset="0"/>
              <a:buChar char="•"/>
              <a:defRPr lang="en-US" sz="2000" dirty="0"/>
            </a:lvl3pPr>
            <a:lvl4pPr marL="1600200" indent="-228600">
              <a:lnSpc>
                <a:spcPct val="90000"/>
              </a:lnSpc>
              <a:spcBef>
                <a:spcPts val="500"/>
              </a:spcBef>
              <a:buFont typeface="Arial" panose="020B0604020202020204" pitchFamily="34" charset="0"/>
              <a:buChar char="•"/>
              <a:defRPr lang="en-US" dirty="0"/>
            </a:lvl4pPr>
            <a:lvl5pPr marL="2057400" indent="-228600">
              <a:lnSpc>
                <a:spcPct val="90000"/>
              </a:lnSpc>
              <a:spcBef>
                <a:spcPts val="500"/>
              </a:spcBef>
              <a:buFont typeface="Arial" panose="020B0604020202020204" pitchFamily="34" charset="0"/>
              <a:buChar char="•"/>
              <a:defRPr 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dirty="0">
              <a:sym typeface="Titillium Bd" panose="00000800000000000000" pitchFamily="50" charset="0"/>
            </a:endParaRPr>
          </a:p>
        </p:txBody>
      </p:sp>
      <p:sp>
        <p:nvSpPr>
          <p:cNvPr id="15" name="Text Placeholder 4">
            <a:extLst>
              <a:ext uri="{FF2B5EF4-FFF2-40B4-BE49-F238E27FC236}">
                <a16:creationId xmlns:a16="http://schemas.microsoft.com/office/drawing/2014/main" id="{D777B329-7EB1-9E4F-A226-840AB570BF1E}"/>
              </a:ext>
            </a:extLst>
          </p:cNvPr>
          <p:cNvSpPr txBox="1">
            <a:spLocks/>
          </p:cNvSpPr>
          <p:nvPr userDrawn="1"/>
        </p:nvSpPr>
        <p:spPr>
          <a:xfrm>
            <a:off x="6195485" y="2159012"/>
            <a:ext cx="5386917" cy="639763"/>
          </a:xfrm>
          <a:prstGeom prst="rect">
            <a:avLst/>
          </a:prstGeom>
          <a:solidFill>
            <a:schemeClr val="accent1"/>
          </a:solidFill>
        </p:spPr>
        <p:txBody>
          <a:bodyPr vert="horz" lIns="91440" tIns="45720" rIns="91440" bIns="45720" rtlCol="0" anchor="b">
            <a:normAutofit/>
          </a:bodyPr>
          <a:lstStyle>
            <a:lvl1pPr lvl="0" indent="0">
              <a:lnSpc>
                <a:spcPct val="90000"/>
              </a:lnSpc>
              <a:spcBef>
                <a:spcPts val="1000"/>
              </a:spcBef>
              <a:buFont typeface="Arial" panose="020B0604020202020204" pitchFamily="34" charset="0"/>
              <a:buNone/>
              <a:defRPr lang="en-US" sz="2400" b="1" kern="0" dirty="0">
                <a:solidFill>
                  <a:schemeClr val="bg1"/>
                </a:solidFill>
                <a:latin typeface="Titillium Bd" panose="00000800000000000000" pitchFamily="50" charset="0"/>
                <a:ea typeface="Tahom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lang="en-US" sz="2400" dirty="0"/>
            </a:lvl2pPr>
            <a:lvl3pPr marL="1143000" indent="-228600">
              <a:lnSpc>
                <a:spcPct val="90000"/>
              </a:lnSpc>
              <a:spcBef>
                <a:spcPts val="500"/>
              </a:spcBef>
              <a:buFont typeface="Arial" panose="020B0604020202020204" pitchFamily="34" charset="0"/>
              <a:buChar char="•"/>
              <a:defRPr lang="en-US" sz="2000" dirty="0"/>
            </a:lvl3pPr>
            <a:lvl4pPr marL="1600200" indent="-228600">
              <a:lnSpc>
                <a:spcPct val="90000"/>
              </a:lnSpc>
              <a:spcBef>
                <a:spcPts val="500"/>
              </a:spcBef>
              <a:buFont typeface="Arial" panose="020B0604020202020204" pitchFamily="34" charset="0"/>
              <a:buChar char="•"/>
              <a:defRPr lang="en-US" dirty="0"/>
            </a:lvl4pPr>
            <a:lvl5pPr marL="2057400" indent="-228600">
              <a:lnSpc>
                <a:spcPct val="90000"/>
              </a:lnSpc>
              <a:spcBef>
                <a:spcPts val="500"/>
              </a:spcBef>
              <a:buFont typeface="Arial" panose="020B0604020202020204" pitchFamily="34" charset="0"/>
              <a:buChar char="•"/>
              <a:defRPr lang="en-US" dirty="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dirty="0">
              <a:sym typeface="Titillium Bd" panose="00000800000000000000" pitchFamily="50" charset="0"/>
            </a:endParaRPr>
          </a:p>
        </p:txBody>
      </p:sp>
      <p:sp>
        <p:nvSpPr>
          <p:cNvPr id="16" name="Text Placeholder 3">
            <a:extLst>
              <a:ext uri="{FF2B5EF4-FFF2-40B4-BE49-F238E27FC236}">
                <a16:creationId xmlns:a16="http://schemas.microsoft.com/office/drawing/2014/main" id="{4C829020-A7F6-CB40-8C56-F6C10BEF823A}"/>
              </a:ext>
            </a:extLst>
          </p:cNvPr>
          <p:cNvSpPr>
            <a:spLocks noGrp="1"/>
          </p:cNvSpPr>
          <p:nvPr>
            <p:ph type="body" sz="quarter" idx="22" hasCustomPrompt="1"/>
          </p:nvPr>
        </p:nvSpPr>
        <p:spPr>
          <a:xfrm>
            <a:off x="711200" y="2241909"/>
            <a:ext cx="4989512" cy="484841"/>
          </a:xfrm>
          <a:prstGeom prst="rect">
            <a:avLst/>
          </a:prstGeom>
        </p:spPr>
        <p:txBody>
          <a:bodyPr anchor="b"/>
          <a:lstStyle>
            <a:lvl1pPr marL="0" indent="0">
              <a:buNone/>
              <a:defRPr>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Click to add comparison 1 text</a:t>
            </a:r>
          </a:p>
        </p:txBody>
      </p:sp>
      <p:sp>
        <p:nvSpPr>
          <p:cNvPr id="17" name="Text Placeholder 3">
            <a:extLst>
              <a:ext uri="{FF2B5EF4-FFF2-40B4-BE49-F238E27FC236}">
                <a16:creationId xmlns:a16="http://schemas.microsoft.com/office/drawing/2014/main" id="{2243541F-6E60-E241-99A4-2BC6E19CE79C}"/>
              </a:ext>
            </a:extLst>
          </p:cNvPr>
          <p:cNvSpPr>
            <a:spLocks noGrp="1"/>
          </p:cNvSpPr>
          <p:nvPr>
            <p:ph type="body" sz="quarter" idx="23" hasCustomPrompt="1"/>
          </p:nvPr>
        </p:nvSpPr>
        <p:spPr>
          <a:xfrm>
            <a:off x="6258985" y="2236472"/>
            <a:ext cx="4989512" cy="484841"/>
          </a:xfrm>
          <a:prstGeom prst="rect">
            <a:avLst/>
          </a:prstGeom>
        </p:spPr>
        <p:txBody>
          <a:bodyPr anchor="b"/>
          <a:lstStyle>
            <a:lvl1pPr marL="0" indent="0">
              <a:buNone/>
              <a:defRPr>
                <a:solidFill>
                  <a:schemeClr val="bg1"/>
                </a:solidFill>
                <a:latin typeface="+mj-lt"/>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dirty="0"/>
              <a:t>Click to add comparison 2 text</a:t>
            </a:r>
          </a:p>
        </p:txBody>
      </p:sp>
    </p:spTree>
    <p:extLst>
      <p:ext uri="{BB962C8B-B14F-4D97-AF65-F5344CB8AC3E}">
        <p14:creationId xmlns:p14="http://schemas.microsoft.com/office/powerpoint/2010/main" val="4124203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wo Up">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0DBE3EB6-9D87-E649-96DE-68615521277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0800000" flipH="1">
            <a:off x="0" y="-15676"/>
            <a:ext cx="3545305" cy="6858000"/>
          </a:xfrm>
          <a:prstGeom prst="rect">
            <a:avLst/>
          </a:prstGeom>
        </p:spPr>
      </p:pic>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80" name="think-cell Slide" r:id="rId6" imgW="381" imgH="381" progId="TCLayout.ActiveDocument.1">
                  <p:embed/>
                </p:oleObj>
              </mc:Choice>
              <mc:Fallback>
                <p:oleObj name="think-cell Slide" r:id="rId6" imgW="381" imgH="381"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12" name="Text Placeholder 9">
            <a:extLst>
              <a:ext uri="{FF2B5EF4-FFF2-40B4-BE49-F238E27FC236}">
                <a16:creationId xmlns:a16="http://schemas.microsoft.com/office/drawing/2014/main" id="{36D20360-B3B3-0342-8B55-8C018AAE62E2}"/>
              </a:ext>
            </a:extLst>
          </p:cNvPr>
          <p:cNvSpPr>
            <a:spLocks noGrp="1"/>
          </p:cNvSpPr>
          <p:nvPr>
            <p:ph type="body" sz="quarter" idx="29" hasCustomPrompt="1"/>
          </p:nvPr>
        </p:nvSpPr>
        <p:spPr>
          <a:xfrm>
            <a:off x="724772" y="0"/>
            <a:ext cx="5988262"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two sections</a:t>
            </a:r>
          </a:p>
        </p:txBody>
      </p:sp>
      <p:sp>
        <p:nvSpPr>
          <p:cNvPr id="13" name="Text Placeholder 11">
            <a:extLst>
              <a:ext uri="{FF2B5EF4-FFF2-40B4-BE49-F238E27FC236}">
                <a16:creationId xmlns:a16="http://schemas.microsoft.com/office/drawing/2014/main" id="{C30CA1C4-FA2B-5345-9276-D6A895A7CA40}"/>
              </a:ext>
            </a:extLst>
          </p:cNvPr>
          <p:cNvSpPr>
            <a:spLocks noGrp="1"/>
          </p:cNvSpPr>
          <p:nvPr>
            <p:ph type="body" sz="quarter" idx="14" hasCustomPrompt="1"/>
          </p:nvPr>
        </p:nvSpPr>
        <p:spPr>
          <a:xfrm>
            <a:off x="720980" y="1485085"/>
            <a:ext cx="5992054"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8" name="Rectangle 17">
            <a:extLst>
              <a:ext uri="{FF2B5EF4-FFF2-40B4-BE49-F238E27FC236}">
                <a16:creationId xmlns:a16="http://schemas.microsoft.com/office/drawing/2014/main" id="{A8B78A90-16B3-544C-A7AC-D58F4EBAE6D5}"/>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41D2184-173D-A542-AD05-41D96DE269F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D343D10-EC04-0547-960B-6C1F1A4A3B3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2" name="Slide Number Placeholder 6">
            <a:extLst>
              <a:ext uri="{FF2B5EF4-FFF2-40B4-BE49-F238E27FC236}">
                <a16:creationId xmlns:a16="http://schemas.microsoft.com/office/drawing/2014/main" id="{9C1FA7C7-2194-CB44-8042-FF2CCE764076}"/>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3" name="Picture 22" descr="A black sign with white text&#10;&#10;Description automatically generated">
            <a:extLst>
              <a:ext uri="{FF2B5EF4-FFF2-40B4-BE49-F238E27FC236}">
                <a16:creationId xmlns:a16="http://schemas.microsoft.com/office/drawing/2014/main" id="{5773F565-1673-F94E-8EBC-FD8F49269EE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24" name="Parallelogram 23">
            <a:extLst>
              <a:ext uri="{FF2B5EF4-FFF2-40B4-BE49-F238E27FC236}">
                <a16:creationId xmlns:a16="http://schemas.microsoft.com/office/drawing/2014/main" id="{DD8A7A12-5AF4-DC4A-893A-E885E861EA20}"/>
              </a:ext>
            </a:extLst>
          </p:cNvPr>
          <p:cNvSpPr/>
          <p:nvPr userDrawn="1"/>
        </p:nvSpPr>
        <p:spPr>
          <a:xfrm>
            <a:off x="5607227" y="0"/>
            <a:ext cx="6738257" cy="6858000"/>
          </a:xfrm>
          <a:prstGeom prst="parallelogram">
            <a:avLst/>
          </a:prstGeom>
          <a:solidFill>
            <a:srgbClr val="1B36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45">
            <a:extLst>
              <a:ext uri="{FF2B5EF4-FFF2-40B4-BE49-F238E27FC236}">
                <a16:creationId xmlns:a16="http://schemas.microsoft.com/office/drawing/2014/main" id="{84FADFBF-9056-AD4C-A4B9-7361A7AD0DD8}"/>
              </a:ext>
            </a:extLst>
          </p:cNvPr>
          <p:cNvSpPr>
            <a:spLocks noGrp="1"/>
          </p:cNvSpPr>
          <p:nvPr>
            <p:ph type="body" sz="quarter" idx="26" hasCustomPrompt="1"/>
          </p:nvPr>
        </p:nvSpPr>
        <p:spPr>
          <a:xfrm>
            <a:off x="700949" y="2159485"/>
            <a:ext cx="3462827" cy="3180453"/>
          </a:xfrm>
          <a:prstGeom prst="rect">
            <a:avLst/>
          </a:prstGeom>
        </p:spPr>
        <p:txBody>
          <a:bodyPr vert="horz" lIns="91440" tIns="45720" rIns="91440" bIns="45720" rtlCol="0">
            <a:normAutofit/>
          </a:bodyPr>
          <a:lstStyle>
            <a:lvl1pPr>
              <a:defRPr lang="en-US" sz="1800" dirty="0"/>
            </a:lvl1pPr>
            <a:lvl2pPr>
              <a:defRPr sz="1600"/>
            </a:lvl2pPr>
          </a:lstStyle>
          <a:p>
            <a:pPr marL="285750" marR="0" lvl="0" indent="-285750" fontAlgn="auto">
              <a:spcAft>
                <a:spcPts val="0"/>
              </a:spcAft>
              <a:buClrTx/>
              <a:buSzTx/>
              <a:buFontTx/>
              <a:buBlip>
                <a:blip r:embed="rId9"/>
              </a:buBlip>
              <a:tabLst/>
            </a:pPr>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26" name="Picture Placeholder 12">
            <a:extLst>
              <a:ext uri="{FF2B5EF4-FFF2-40B4-BE49-F238E27FC236}">
                <a16:creationId xmlns:a16="http://schemas.microsoft.com/office/drawing/2014/main" id="{59D05EFA-25B7-374D-9DCC-7DFC65E36AAF}"/>
              </a:ext>
            </a:extLst>
          </p:cNvPr>
          <p:cNvSpPr>
            <a:spLocks noGrp="1"/>
          </p:cNvSpPr>
          <p:nvPr>
            <p:ph type="pic" sz="quarter" idx="27"/>
          </p:nvPr>
        </p:nvSpPr>
        <p:spPr>
          <a:xfrm>
            <a:off x="4874231" y="3393155"/>
            <a:ext cx="2544762" cy="2343150"/>
          </a:xfrm>
          <a:prstGeom prst="rect">
            <a:avLst/>
          </a:prstGeom>
          <a:effectLst>
            <a:outerShdw blurRad="50800" dist="38100" dir="2700000" algn="tl" rotWithShape="0">
              <a:prstClr val="black">
                <a:alpha val="40000"/>
              </a:prstClr>
            </a:outerShdw>
          </a:effectLst>
        </p:spPr>
        <p:txBody>
          <a:bodyPr/>
          <a:lstStyle>
            <a:lvl1pPr marL="0" indent="0">
              <a:buNone/>
              <a:defRPr/>
            </a:lvl1pPr>
          </a:lstStyle>
          <a:p>
            <a:r>
              <a:rPr lang="en-US" dirty="0"/>
              <a:t>Click icon to add picture</a:t>
            </a:r>
          </a:p>
        </p:txBody>
      </p:sp>
      <p:sp>
        <p:nvSpPr>
          <p:cNvPr id="27" name="Picture Placeholder 12">
            <a:extLst>
              <a:ext uri="{FF2B5EF4-FFF2-40B4-BE49-F238E27FC236}">
                <a16:creationId xmlns:a16="http://schemas.microsoft.com/office/drawing/2014/main" id="{3C57AB65-61FB-6948-BCD9-F73E2210D44E}"/>
              </a:ext>
            </a:extLst>
          </p:cNvPr>
          <p:cNvSpPr>
            <a:spLocks noGrp="1"/>
          </p:cNvSpPr>
          <p:nvPr>
            <p:ph type="pic" sz="quarter" idx="28"/>
          </p:nvPr>
        </p:nvSpPr>
        <p:spPr>
          <a:xfrm>
            <a:off x="7712376" y="3393155"/>
            <a:ext cx="2544762" cy="2343150"/>
          </a:xfrm>
          <a:prstGeom prst="rect">
            <a:avLst/>
          </a:prstGeom>
          <a:effectLst>
            <a:outerShdw blurRad="50800" dist="38100" dir="2700000" algn="tl" rotWithShape="0">
              <a:prstClr val="black">
                <a:alpha val="40000"/>
              </a:prstClr>
            </a:outerShdw>
          </a:effectLst>
        </p:spPr>
        <p:txBody>
          <a:bodyPr/>
          <a:lstStyle>
            <a:lvl1pPr marL="0" indent="0">
              <a:buNone/>
              <a:defRPr/>
            </a:lvl1pPr>
          </a:lstStyle>
          <a:p>
            <a:r>
              <a:rPr lang="en-US" dirty="0"/>
              <a:t>Click icon to add picture</a:t>
            </a:r>
          </a:p>
        </p:txBody>
      </p:sp>
    </p:spTree>
    <p:extLst>
      <p:ext uri="{BB962C8B-B14F-4D97-AF65-F5344CB8AC3E}">
        <p14:creationId xmlns:p14="http://schemas.microsoft.com/office/powerpoint/2010/main" val="2101763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our Up">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04"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6" name="Content Placeholder 8"/>
          <p:cNvSpPr>
            <a:spLocks noGrp="1"/>
          </p:cNvSpPr>
          <p:nvPr>
            <p:ph sz="quarter" idx="11" hasCustomPrompt="1"/>
          </p:nvPr>
        </p:nvSpPr>
        <p:spPr>
          <a:xfrm>
            <a:off x="552788" y="2059371"/>
            <a:ext cx="2713789" cy="1008678"/>
          </a:xfrm>
          <a:prstGeom prst="rect">
            <a:avLst/>
          </a:prstGeom>
          <a:solidFill>
            <a:srgbClr val="AB2228"/>
          </a:solidFill>
          <a:ln>
            <a:noFill/>
          </a:ln>
        </p:spPr>
        <p:txBody>
          <a:bodyPr>
            <a:normAutofit/>
          </a:bodyPr>
          <a:lstStyle>
            <a:lvl1pPr>
              <a:defRPr sz="1800">
                <a:solidFill>
                  <a:schemeClr val="bg1"/>
                </a:solidFill>
              </a:defRPr>
            </a:lvl1pPr>
            <a:lvl2pPr>
              <a:defRPr sz="1800"/>
            </a:lvl2pPr>
            <a:lvl3pPr>
              <a:defRPr sz="1600"/>
            </a:lvl3pPr>
            <a:lvl4pPr>
              <a:defRPr sz="1400"/>
            </a:lvl4pPr>
            <a:lvl5pPr>
              <a:defRPr sz="1400"/>
            </a:lvl5pPr>
          </a:lstStyle>
          <a:p>
            <a:pPr lvl="0"/>
            <a:r>
              <a:rPr lang="en-US" dirty="0"/>
              <a:t>Edit Master text styles</a:t>
            </a:r>
          </a:p>
        </p:txBody>
      </p:sp>
      <p:sp>
        <p:nvSpPr>
          <p:cNvPr id="12" name="Content Placeholder 8"/>
          <p:cNvSpPr>
            <a:spLocks noGrp="1"/>
          </p:cNvSpPr>
          <p:nvPr>
            <p:ph sz="quarter" idx="13"/>
          </p:nvPr>
        </p:nvSpPr>
        <p:spPr>
          <a:xfrm>
            <a:off x="552788" y="3182354"/>
            <a:ext cx="5559256" cy="2783550"/>
          </a:xfrm>
          <a:prstGeom prst="rect">
            <a:avLst/>
          </a:prstGeom>
          <a:solidFill>
            <a:srgbClr val="D9DCD8"/>
          </a:solidFill>
          <a:ln>
            <a:noFill/>
          </a:ln>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8"/>
          <p:cNvSpPr>
            <a:spLocks noGrp="1"/>
          </p:cNvSpPr>
          <p:nvPr>
            <p:ph sz="quarter" idx="14"/>
          </p:nvPr>
        </p:nvSpPr>
        <p:spPr>
          <a:xfrm>
            <a:off x="6231690" y="3182353"/>
            <a:ext cx="5559256" cy="2783550"/>
          </a:xfrm>
          <a:prstGeom prst="rect">
            <a:avLst/>
          </a:prstGeom>
          <a:solidFill>
            <a:srgbClr val="D9DCD8"/>
          </a:solidFill>
          <a:ln>
            <a:noFill/>
          </a:ln>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a:extLst>
              <a:ext uri="{FF2B5EF4-FFF2-40B4-BE49-F238E27FC236}">
                <a16:creationId xmlns:a16="http://schemas.microsoft.com/office/drawing/2014/main" id="{FEC884E0-5B5D-6A49-B0DA-5E1CA3376F3D}"/>
              </a:ext>
            </a:extLst>
          </p:cNvPr>
          <p:cNvSpPr>
            <a:spLocks noGrp="1"/>
          </p:cNvSpPr>
          <p:nvPr>
            <p:ph type="body" sz="quarter" idx="29" hasCustomPrompt="1"/>
          </p:nvPr>
        </p:nvSpPr>
        <p:spPr>
          <a:xfrm>
            <a:off x="698736" y="12382"/>
            <a:ext cx="1087858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a:t>
            </a:r>
            <a:r>
              <a:rPr lang="en-US" dirty="0" err="1"/>
              <a:t>multichart</a:t>
            </a:r>
            <a:r>
              <a:rPr lang="en-US" dirty="0"/>
              <a:t>/image slide </a:t>
            </a:r>
          </a:p>
        </p:txBody>
      </p:sp>
      <p:sp>
        <p:nvSpPr>
          <p:cNvPr id="15" name="Text Placeholder 11">
            <a:extLst>
              <a:ext uri="{FF2B5EF4-FFF2-40B4-BE49-F238E27FC236}">
                <a16:creationId xmlns:a16="http://schemas.microsoft.com/office/drawing/2014/main" id="{7CB2022D-F329-3C44-83EA-E67545C407EC}"/>
              </a:ext>
            </a:extLst>
          </p:cNvPr>
          <p:cNvSpPr>
            <a:spLocks noGrp="1"/>
          </p:cNvSpPr>
          <p:nvPr>
            <p:ph type="body" sz="quarter" idx="30" hasCustomPrompt="1"/>
          </p:nvPr>
        </p:nvSpPr>
        <p:spPr>
          <a:xfrm>
            <a:off x="694943" y="1497467"/>
            <a:ext cx="10878583"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1" name="Content Placeholder 8">
            <a:extLst>
              <a:ext uri="{FF2B5EF4-FFF2-40B4-BE49-F238E27FC236}">
                <a16:creationId xmlns:a16="http://schemas.microsoft.com/office/drawing/2014/main" id="{3C7926EE-7162-394E-AC94-4F56C6479402}"/>
              </a:ext>
            </a:extLst>
          </p:cNvPr>
          <p:cNvSpPr>
            <a:spLocks noGrp="1"/>
          </p:cNvSpPr>
          <p:nvPr>
            <p:ph sz="quarter" idx="31" hasCustomPrompt="1"/>
          </p:nvPr>
        </p:nvSpPr>
        <p:spPr>
          <a:xfrm>
            <a:off x="3398255" y="2061372"/>
            <a:ext cx="2713789" cy="1008678"/>
          </a:xfrm>
          <a:prstGeom prst="rect">
            <a:avLst/>
          </a:prstGeom>
          <a:solidFill>
            <a:schemeClr val="tx1">
              <a:lumMod val="75000"/>
              <a:lumOff val="25000"/>
            </a:schemeClr>
          </a:solidFill>
          <a:ln>
            <a:noFill/>
          </a:ln>
        </p:spPr>
        <p:txBody>
          <a:bodyPr>
            <a:normAutofit/>
          </a:bodyPr>
          <a:lstStyle>
            <a:lvl1pPr>
              <a:defRPr sz="1800">
                <a:solidFill>
                  <a:schemeClr val="bg1"/>
                </a:solidFill>
              </a:defRPr>
            </a:lvl1pPr>
            <a:lvl2pPr>
              <a:defRPr sz="1800"/>
            </a:lvl2pPr>
            <a:lvl3pPr>
              <a:defRPr sz="1600"/>
            </a:lvl3pPr>
            <a:lvl4pPr>
              <a:defRPr sz="1400"/>
            </a:lvl4pPr>
            <a:lvl5pPr>
              <a:defRPr sz="1400"/>
            </a:lvl5pPr>
          </a:lstStyle>
          <a:p>
            <a:pPr lvl="0"/>
            <a:r>
              <a:rPr lang="en-US" dirty="0"/>
              <a:t>Edit Master text styles</a:t>
            </a:r>
          </a:p>
        </p:txBody>
      </p:sp>
      <p:sp>
        <p:nvSpPr>
          <p:cNvPr id="22" name="Content Placeholder 8">
            <a:extLst>
              <a:ext uri="{FF2B5EF4-FFF2-40B4-BE49-F238E27FC236}">
                <a16:creationId xmlns:a16="http://schemas.microsoft.com/office/drawing/2014/main" id="{016C6094-D5BD-AD4B-83F6-83F7A341C748}"/>
              </a:ext>
            </a:extLst>
          </p:cNvPr>
          <p:cNvSpPr>
            <a:spLocks noGrp="1"/>
          </p:cNvSpPr>
          <p:nvPr>
            <p:ph sz="quarter" idx="32" hasCustomPrompt="1"/>
          </p:nvPr>
        </p:nvSpPr>
        <p:spPr>
          <a:xfrm>
            <a:off x="6231691" y="2065387"/>
            <a:ext cx="2713789" cy="1008678"/>
          </a:xfrm>
          <a:prstGeom prst="rect">
            <a:avLst/>
          </a:prstGeom>
          <a:solidFill>
            <a:srgbClr val="0D365D"/>
          </a:solidFill>
          <a:ln>
            <a:noFill/>
          </a:ln>
        </p:spPr>
        <p:txBody>
          <a:bodyPr>
            <a:normAutofit/>
          </a:bodyPr>
          <a:lstStyle>
            <a:lvl1pPr>
              <a:defRPr sz="1800">
                <a:solidFill>
                  <a:schemeClr val="bg1"/>
                </a:solidFill>
              </a:defRPr>
            </a:lvl1pPr>
            <a:lvl2pPr>
              <a:defRPr sz="1800"/>
            </a:lvl2pPr>
            <a:lvl3pPr>
              <a:defRPr sz="1600"/>
            </a:lvl3pPr>
            <a:lvl4pPr>
              <a:defRPr sz="1400"/>
            </a:lvl4pPr>
            <a:lvl5pPr>
              <a:defRPr sz="1400"/>
            </a:lvl5pPr>
          </a:lstStyle>
          <a:p>
            <a:pPr lvl="0"/>
            <a:r>
              <a:rPr lang="en-US" dirty="0"/>
              <a:t>Edit Master text styles</a:t>
            </a:r>
          </a:p>
        </p:txBody>
      </p:sp>
      <p:sp>
        <p:nvSpPr>
          <p:cNvPr id="23" name="Content Placeholder 8">
            <a:extLst>
              <a:ext uri="{FF2B5EF4-FFF2-40B4-BE49-F238E27FC236}">
                <a16:creationId xmlns:a16="http://schemas.microsoft.com/office/drawing/2014/main" id="{3818F04B-BD29-2E44-9A61-FB64559B7A17}"/>
              </a:ext>
            </a:extLst>
          </p:cNvPr>
          <p:cNvSpPr>
            <a:spLocks noGrp="1"/>
          </p:cNvSpPr>
          <p:nvPr>
            <p:ph sz="quarter" idx="33" hasCustomPrompt="1"/>
          </p:nvPr>
        </p:nvSpPr>
        <p:spPr>
          <a:xfrm>
            <a:off x="9077158" y="2061372"/>
            <a:ext cx="2713789" cy="1008678"/>
          </a:xfrm>
          <a:prstGeom prst="rect">
            <a:avLst/>
          </a:prstGeom>
          <a:solidFill>
            <a:srgbClr val="FFC000"/>
          </a:solidFill>
          <a:ln>
            <a:noFill/>
          </a:ln>
        </p:spPr>
        <p:txBody>
          <a:bodyPr>
            <a:normAutofit/>
          </a:bodyPr>
          <a:lstStyle>
            <a:lvl1pPr>
              <a:defRPr sz="1800">
                <a:solidFill>
                  <a:schemeClr val="bg1"/>
                </a:solidFill>
              </a:defRPr>
            </a:lvl1pPr>
            <a:lvl2pPr>
              <a:defRPr sz="1800"/>
            </a:lvl2pPr>
            <a:lvl3pPr>
              <a:defRPr sz="1600"/>
            </a:lvl3pPr>
            <a:lvl4pPr>
              <a:defRPr sz="1400"/>
            </a:lvl4pPr>
            <a:lvl5pPr>
              <a:defRPr sz="1400"/>
            </a:lvl5pPr>
          </a:lstStyle>
          <a:p>
            <a:pPr lvl="0"/>
            <a:r>
              <a:rPr lang="en-US" dirty="0"/>
              <a:t>Edit Master text styles</a:t>
            </a:r>
          </a:p>
        </p:txBody>
      </p:sp>
      <p:sp>
        <p:nvSpPr>
          <p:cNvPr id="24" name="Rectangle 23">
            <a:extLst>
              <a:ext uri="{FF2B5EF4-FFF2-40B4-BE49-F238E27FC236}">
                <a16:creationId xmlns:a16="http://schemas.microsoft.com/office/drawing/2014/main" id="{0EC459B0-7D32-AE4C-B823-B0C33E03648A}"/>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19B2E69-38CA-8A47-9E22-10343E532865}"/>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DEA985B9-42FD-4D4C-957F-150D7FD36134}"/>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7" name="Slide Number Placeholder 6">
            <a:extLst>
              <a:ext uri="{FF2B5EF4-FFF2-40B4-BE49-F238E27FC236}">
                <a16:creationId xmlns:a16="http://schemas.microsoft.com/office/drawing/2014/main" id="{9171EFF0-3A6C-E341-B170-47FF30A04230}"/>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8" name="Picture 27" descr="A black sign with white text&#10;&#10;Description automatically generated">
            <a:extLst>
              <a:ext uri="{FF2B5EF4-FFF2-40B4-BE49-F238E27FC236}">
                <a16:creationId xmlns:a16="http://schemas.microsoft.com/office/drawing/2014/main" id="{560BC3AE-FD66-8A46-A641-C8D73BD6D04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3376863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extLst>
              <p:ext uri="{D42A27DB-BD31-4B8C-83A1-F6EECF244321}">
                <p14:modId xmlns:p14="http://schemas.microsoft.com/office/powerpoint/2010/main" val="32629430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8" name="think-cell Slide" r:id="rId5" imgW="381" imgH="381" progId="TCLayout.ActiveDocument.1">
                  <p:embed/>
                </p:oleObj>
              </mc:Choice>
              <mc:Fallback>
                <p:oleObj name="think-cell Slide" r:id="rId5" imgW="381" imgH="381" progId="TCLayout.ActiveDocument.1">
                  <p:embed/>
                  <p:pic>
                    <p:nvPicPr>
                      <p:cNvPr id="6" name="Object 5"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pic>
        <p:nvPicPr>
          <p:cNvPr id="14" name="Picture 13">
            <a:extLst>
              <a:ext uri="{FF2B5EF4-FFF2-40B4-BE49-F238E27FC236}">
                <a16:creationId xmlns:a16="http://schemas.microsoft.com/office/drawing/2014/main" id="{4642CF63-24BF-524F-A533-BD88CEC05E8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0800000">
            <a:off x="6194182" y="0"/>
            <a:ext cx="5997818" cy="6858000"/>
          </a:xfrm>
          <a:prstGeom prst="rect">
            <a:avLst/>
          </a:prstGeom>
        </p:spPr>
      </p:pic>
      <p:sp>
        <p:nvSpPr>
          <p:cNvPr id="3" name="Right Triangle 2">
            <a:extLst>
              <a:ext uri="{FF2B5EF4-FFF2-40B4-BE49-F238E27FC236}">
                <a16:creationId xmlns:a16="http://schemas.microsoft.com/office/drawing/2014/main" id="{BF71E216-5CAC-D44F-9867-E1E9699765AC}"/>
              </a:ext>
            </a:extLst>
          </p:cNvPr>
          <p:cNvSpPr/>
          <p:nvPr userDrawn="1"/>
        </p:nvSpPr>
        <p:spPr>
          <a:xfrm rot="754245">
            <a:off x="1728679" y="622482"/>
            <a:ext cx="8996410" cy="6206706"/>
          </a:xfrm>
          <a:custGeom>
            <a:avLst/>
            <a:gdLst>
              <a:gd name="connsiteX0" fmla="*/ 0 w 10307782"/>
              <a:gd name="connsiteY0" fmla="*/ 7107382 h 7107382"/>
              <a:gd name="connsiteX1" fmla="*/ 0 w 10307782"/>
              <a:gd name="connsiteY1" fmla="*/ 0 h 7107382"/>
              <a:gd name="connsiteX2" fmla="*/ 10307782 w 10307782"/>
              <a:gd name="connsiteY2" fmla="*/ 7107382 h 7107382"/>
              <a:gd name="connsiteX3" fmla="*/ 0 w 10307782"/>
              <a:gd name="connsiteY3" fmla="*/ 7107382 h 7107382"/>
              <a:gd name="connsiteX0" fmla="*/ 0 w 10307782"/>
              <a:gd name="connsiteY0" fmla="*/ 7107382 h 7107382"/>
              <a:gd name="connsiteX1" fmla="*/ 0 w 10307782"/>
              <a:gd name="connsiteY1" fmla="*/ 0 h 7107382"/>
              <a:gd name="connsiteX2" fmla="*/ 1296311 w 10307782"/>
              <a:gd name="connsiteY2" fmla="*/ 900676 h 7107382"/>
              <a:gd name="connsiteX3" fmla="*/ 10307782 w 10307782"/>
              <a:gd name="connsiteY3" fmla="*/ 7107382 h 7107382"/>
              <a:gd name="connsiteX4" fmla="*/ 0 w 10307782"/>
              <a:gd name="connsiteY4" fmla="*/ 7107382 h 7107382"/>
              <a:gd name="connsiteX0" fmla="*/ 0 w 10307782"/>
              <a:gd name="connsiteY0" fmla="*/ 6206706 h 6206706"/>
              <a:gd name="connsiteX1" fmla="*/ 113 w 10307782"/>
              <a:gd name="connsiteY1" fmla="*/ 295594 h 6206706"/>
              <a:gd name="connsiteX2" fmla="*/ 1296311 w 10307782"/>
              <a:gd name="connsiteY2" fmla="*/ 0 h 6206706"/>
              <a:gd name="connsiteX3" fmla="*/ 10307782 w 10307782"/>
              <a:gd name="connsiteY3" fmla="*/ 6206706 h 6206706"/>
              <a:gd name="connsiteX4" fmla="*/ 0 w 10307782"/>
              <a:gd name="connsiteY4" fmla="*/ 6206706 h 6206706"/>
              <a:gd name="connsiteX0" fmla="*/ 0 w 8996410"/>
              <a:gd name="connsiteY0" fmla="*/ 6206706 h 6206706"/>
              <a:gd name="connsiteX1" fmla="*/ 113 w 8996410"/>
              <a:gd name="connsiteY1" fmla="*/ 295594 h 6206706"/>
              <a:gd name="connsiteX2" fmla="*/ 1296311 w 8996410"/>
              <a:gd name="connsiteY2" fmla="*/ 0 h 6206706"/>
              <a:gd name="connsiteX3" fmla="*/ 8996410 w 8996410"/>
              <a:gd name="connsiteY3" fmla="*/ 5302833 h 6206706"/>
              <a:gd name="connsiteX4" fmla="*/ 0 w 8996410"/>
              <a:gd name="connsiteY4" fmla="*/ 6206706 h 6206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6410" h="6206706">
                <a:moveTo>
                  <a:pt x="0" y="6206706"/>
                </a:moveTo>
                <a:cubicBezTo>
                  <a:pt x="38" y="4236335"/>
                  <a:pt x="75" y="2265965"/>
                  <a:pt x="113" y="295594"/>
                </a:cubicBezTo>
                <a:lnTo>
                  <a:pt x="1296311" y="0"/>
                </a:lnTo>
                <a:lnTo>
                  <a:pt x="8996410" y="5302833"/>
                </a:lnTo>
                <a:lnTo>
                  <a:pt x="0" y="6206706"/>
                </a:lnTo>
                <a:close/>
              </a:path>
            </a:pathLst>
          </a:cu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Triangle 3">
            <a:extLst>
              <a:ext uri="{FF2B5EF4-FFF2-40B4-BE49-F238E27FC236}">
                <a16:creationId xmlns:a16="http://schemas.microsoft.com/office/drawing/2014/main" id="{BD8F948B-B7C6-1D4B-ABB9-4C848955F36C}"/>
              </a:ext>
            </a:extLst>
          </p:cNvPr>
          <p:cNvSpPr/>
          <p:nvPr userDrawn="1"/>
        </p:nvSpPr>
        <p:spPr>
          <a:xfrm rot="330679">
            <a:off x="815013" y="371578"/>
            <a:ext cx="9461569" cy="6569226"/>
          </a:xfrm>
          <a:custGeom>
            <a:avLst/>
            <a:gdLst>
              <a:gd name="connsiteX0" fmla="*/ 0 w 10307782"/>
              <a:gd name="connsiteY0" fmla="*/ 7107382 h 7107382"/>
              <a:gd name="connsiteX1" fmla="*/ 0 w 10307782"/>
              <a:gd name="connsiteY1" fmla="*/ 0 h 7107382"/>
              <a:gd name="connsiteX2" fmla="*/ 10307782 w 10307782"/>
              <a:gd name="connsiteY2" fmla="*/ 7107382 h 7107382"/>
              <a:gd name="connsiteX3" fmla="*/ 0 w 10307782"/>
              <a:gd name="connsiteY3" fmla="*/ 7107382 h 7107382"/>
              <a:gd name="connsiteX0" fmla="*/ 0 w 10307782"/>
              <a:gd name="connsiteY0" fmla="*/ 7107382 h 7107382"/>
              <a:gd name="connsiteX1" fmla="*/ 0 w 10307782"/>
              <a:gd name="connsiteY1" fmla="*/ 0 h 7107382"/>
              <a:gd name="connsiteX2" fmla="*/ 809818 w 10307782"/>
              <a:gd name="connsiteY2" fmla="*/ 575435 h 7107382"/>
              <a:gd name="connsiteX3" fmla="*/ 10307782 w 10307782"/>
              <a:gd name="connsiteY3" fmla="*/ 7107382 h 7107382"/>
              <a:gd name="connsiteX4" fmla="*/ 0 w 10307782"/>
              <a:gd name="connsiteY4" fmla="*/ 7107382 h 7107382"/>
              <a:gd name="connsiteX0" fmla="*/ 2204 w 10309986"/>
              <a:gd name="connsiteY0" fmla="*/ 6531947 h 6531947"/>
              <a:gd name="connsiteX1" fmla="*/ 0 w 10309986"/>
              <a:gd name="connsiteY1" fmla="*/ 58327 h 6531947"/>
              <a:gd name="connsiteX2" fmla="*/ 812022 w 10309986"/>
              <a:gd name="connsiteY2" fmla="*/ 0 h 6531947"/>
              <a:gd name="connsiteX3" fmla="*/ 10309986 w 10309986"/>
              <a:gd name="connsiteY3" fmla="*/ 6531947 h 6531947"/>
              <a:gd name="connsiteX4" fmla="*/ 2204 w 10309986"/>
              <a:gd name="connsiteY4" fmla="*/ 6531947 h 6531947"/>
              <a:gd name="connsiteX0" fmla="*/ 86 w 10307868"/>
              <a:gd name="connsiteY0" fmla="*/ 6531947 h 6531947"/>
              <a:gd name="connsiteX1" fmla="*/ 2857 w 10307868"/>
              <a:gd name="connsiteY1" fmla="*/ 36650 h 6531947"/>
              <a:gd name="connsiteX2" fmla="*/ 809904 w 10307868"/>
              <a:gd name="connsiteY2" fmla="*/ 0 h 6531947"/>
              <a:gd name="connsiteX3" fmla="*/ 10307868 w 10307868"/>
              <a:gd name="connsiteY3" fmla="*/ 6531947 h 6531947"/>
              <a:gd name="connsiteX4" fmla="*/ 86 w 10307868"/>
              <a:gd name="connsiteY4" fmla="*/ 6531947 h 6531947"/>
              <a:gd name="connsiteX0" fmla="*/ 86 w 10307868"/>
              <a:gd name="connsiteY0" fmla="*/ 6569226 h 6569226"/>
              <a:gd name="connsiteX1" fmla="*/ 2857 w 10307868"/>
              <a:gd name="connsiteY1" fmla="*/ 73929 h 6569226"/>
              <a:gd name="connsiteX2" fmla="*/ 756842 w 10307868"/>
              <a:gd name="connsiteY2" fmla="*/ 0 h 6569226"/>
              <a:gd name="connsiteX3" fmla="*/ 10307868 w 10307868"/>
              <a:gd name="connsiteY3" fmla="*/ 6569226 h 6569226"/>
              <a:gd name="connsiteX4" fmla="*/ 86 w 10307868"/>
              <a:gd name="connsiteY4" fmla="*/ 6569226 h 6569226"/>
              <a:gd name="connsiteX0" fmla="*/ 86 w 9492952"/>
              <a:gd name="connsiteY0" fmla="*/ 6569226 h 6569226"/>
              <a:gd name="connsiteX1" fmla="*/ 2857 w 9492952"/>
              <a:gd name="connsiteY1" fmla="*/ 73929 h 6569226"/>
              <a:gd name="connsiteX2" fmla="*/ 756842 w 9492952"/>
              <a:gd name="connsiteY2" fmla="*/ 0 h 6569226"/>
              <a:gd name="connsiteX3" fmla="*/ 9492952 w 9492952"/>
              <a:gd name="connsiteY3" fmla="*/ 6033069 h 6569226"/>
              <a:gd name="connsiteX4" fmla="*/ 86 w 9492952"/>
              <a:gd name="connsiteY4" fmla="*/ 6569226 h 6569226"/>
              <a:gd name="connsiteX0" fmla="*/ 86 w 9461569"/>
              <a:gd name="connsiteY0" fmla="*/ 6569226 h 6569226"/>
              <a:gd name="connsiteX1" fmla="*/ 2857 w 9461569"/>
              <a:gd name="connsiteY1" fmla="*/ 73929 h 6569226"/>
              <a:gd name="connsiteX2" fmla="*/ 756842 w 9461569"/>
              <a:gd name="connsiteY2" fmla="*/ 0 h 6569226"/>
              <a:gd name="connsiteX3" fmla="*/ 9461569 w 9461569"/>
              <a:gd name="connsiteY3" fmla="*/ 6000765 h 6569226"/>
              <a:gd name="connsiteX4" fmla="*/ 86 w 9461569"/>
              <a:gd name="connsiteY4" fmla="*/ 6569226 h 6569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1569" h="6569226">
                <a:moveTo>
                  <a:pt x="86" y="6569226"/>
                </a:moveTo>
                <a:cubicBezTo>
                  <a:pt x="-649" y="4411353"/>
                  <a:pt x="3592" y="2231802"/>
                  <a:pt x="2857" y="73929"/>
                </a:cubicBezTo>
                <a:lnTo>
                  <a:pt x="756842" y="0"/>
                </a:lnTo>
                <a:lnTo>
                  <a:pt x="9461569" y="6000765"/>
                </a:lnTo>
                <a:lnTo>
                  <a:pt x="86" y="6569226"/>
                </a:lnTo>
                <a:close/>
              </a:path>
            </a:pathLst>
          </a:custGeom>
          <a:solidFill>
            <a:schemeClr val="accent3">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ight Triangle 4">
            <a:extLst>
              <a:ext uri="{FF2B5EF4-FFF2-40B4-BE49-F238E27FC236}">
                <a16:creationId xmlns:a16="http://schemas.microsoft.com/office/drawing/2014/main" id="{1307EE00-F0D5-BC49-8A5B-BEBBF8AB1695}"/>
              </a:ext>
            </a:extLst>
          </p:cNvPr>
          <p:cNvSpPr/>
          <p:nvPr userDrawn="1"/>
        </p:nvSpPr>
        <p:spPr>
          <a:xfrm>
            <a:off x="-133004" y="17195"/>
            <a:ext cx="10323280" cy="6839102"/>
          </a:xfrm>
          <a:custGeom>
            <a:avLst/>
            <a:gdLst>
              <a:gd name="connsiteX0" fmla="*/ 0 w 10307782"/>
              <a:gd name="connsiteY0" fmla="*/ 7107382 h 7107382"/>
              <a:gd name="connsiteX1" fmla="*/ 0 w 10307782"/>
              <a:gd name="connsiteY1" fmla="*/ 0 h 7107382"/>
              <a:gd name="connsiteX2" fmla="*/ 10307782 w 10307782"/>
              <a:gd name="connsiteY2" fmla="*/ 7107382 h 7107382"/>
              <a:gd name="connsiteX3" fmla="*/ 0 w 10307782"/>
              <a:gd name="connsiteY3" fmla="*/ 7107382 h 7107382"/>
              <a:gd name="connsiteX0" fmla="*/ 0 w 10307782"/>
              <a:gd name="connsiteY0" fmla="*/ 6823603 h 6823603"/>
              <a:gd name="connsiteX1" fmla="*/ 94593 w 10307782"/>
              <a:gd name="connsiteY1" fmla="*/ 0 h 6823603"/>
              <a:gd name="connsiteX2" fmla="*/ 10307782 w 10307782"/>
              <a:gd name="connsiteY2" fmla="*/ 6823603 h 6823603"/>
              <a:gd name="connsiteX3" fmla="*/ 0 w 10307782"/>
              <a:gd name="connsiteY3" fmla="*/ 6823603 h 6823603"/>
              <a:gd name="connsiteX0" fmla="*/ 0 w 10323280"/>
              <a:gd name="connsiteY0" fmla="*/ 6823603 h 6823603"/>
              <a:gd name="connsiteX1" fmla="*/ 94593 w 10323280"/>
              <a:gd name="connsiteY1" fmla="*/ 0 h 6823603"/>
              <a:gd name="connsiteX2" fmla="*/ 10323280 w 10323280"/>
              <a:gd name="connsiteY2" fmla="*/ 6823603 h 6823603"/>
              <a:gd name="connsiteX3" fmla="*/ 0 w 10323280"/>
              <a:gd name="connsiteY3" fmla="*/ 6823603 h 6823603"/>
              <a:gd name="connsiteX0" fmla="*/ 0 w 10323280"/>
              <a:gd name="connsiteY0" fmla="*/ 6823603 h 6839102"/>
              <a:gd name="connsiteX1" fmla="*/ 94593 w 10323280"/>
              <a:gd name="connsiteY1" fmla="*/ 0 h 6839102"/>
              <a:gd name="connsiteX2" fmla="*/ 10323280 w 10323280"/>
              <a:gd name="connsiteY2" fmla="*/ 6839102 h 6839102"/>
              <a:gd name="connsiteX3" fmla="*/ 0 w 10323280"/>
              <a:gd name="connsiteY3" fmla="*/ 6823603 h 6839102"/>
            </a:gdLst>
            <a:ahLst/>
            <a:cxnLst>
              <a:cxn ang="0">
                <a:pos x="connsiteX0" y="connsiteY0"/>
              </a:cxn>
              <a:cxn ang="0">
                <a:pos x="connsiteX1" y="connsiteY1"/>
              </a:cxn>
              <a:cxn ang="0">
                <a:pos x="connsiteX2" y="connsiteY2"/>
              </a:cxn>
              <a:cxn ang="0">
                <a:pos x="connsiteX3" y="connsiteY3"/>
              </a:cxn>
            </a:cxnLst>
            <a:rect l="l" t="t" r="r" b="b"/>
            <a:pathLst>
              <a:path w="10323280" h="6839102">
                <a:moveTo>
                  <a:pt x="0" y="6823603"/>
                </a:moveTo>
                <a:lnTo>
                  <a:pt x="94593" y="0"/>
                </a:lnTo>
                <a:lnTo>
                  <a:pt x="10323280" y="6839102"/>
                </a:lnTo>
                <a:lnTo>
                  <a:pt x="0" y="682360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24">
            <a:extLst>
              <a:ext uri="{FF2B5EF4-FFF2-40B4-BE49-F238E27FC236}">
                <a16:creationId xmlns:a16="http://schemas.microsoft.com/office/drawing/2014/main" id="{92704F2B-4AAC-4F45-8068-3142FE49B497}"/>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16899" y="4374570"/>
            <a:ext cx="1975646" cy="1314564"/>
          </a:xfrm>
          <a:prstGeom prst="rect">
            <a:avLst/>
          </a:prstGeom>
        </p:spPr>
      </p:pic>
      <p:sp>
        <p:nvSpPr>
          <p:cNvPr id="9" name="Title Placeholder 1"/>
          <p:cNvSpPr>
            <a:spLocks noGrp="1"/>
          </p:cNvSpPr>
          <p:nvPr>
            <p:ph type="title"/>
          </p:nvPr>
        </p:nvSpPr>
        <p:spPr>
          <a:xfrm>
            <a:off x="6830568" y="1911096"/>
            <a:ext cx="4636008" cy="978408"/>
          </a:xfrm>
          <a:prstGeom prst="rect">
            <a:avLst/>
          </a:prstGeom>
        </p:spPr>
        <p:txBody>
          <a:bodyPr vert="horz" lIns="91440" tIns="45720" rIns="91440" bIns="45720" rtlCol="0" anchor="ctr">
            <a:noAutofit/>
          </a:bodyPr>
          <a:lstStyle>
            <a:lvl1pPr algn="r">
              <a:defRPr b="0" i="0">
                <a:latin typeface="Titillium" pitchFamily="2" charset="77"/>
              </a:defRPr>
            </a:lvl1pPr>
          </a:lstStyle>
          <a:p>
            <a:r>
              <a:rPr lang="en-US"/>
              <a:t>Click to edit Master title style</a:t>
            </a:r>
            <a:endParaRPr lang="en-US" dirty="0"/>
          </a:p>
        </p:txBody>
      </p:sp>
      <p:sp>
        <p:nvSpPr>
          <p:cNvPr id="13" name="Text Placeholder 12"/>
          <p:cNvSpPr>
            <a:spLocks noGrp="1"/>
          </p:cNvSpPr>
          <p:nvPr>
            <p:ph type="body" sz="quarter" idx="10" hasCustomPrompt="1"/>
          </p:nvPr>
        </p:nvSpPr>
        <p:spPr>
          <a:xfrm>
            <a:off x="7839075" y="2978458"/>
            <a:ext cx="3625850" cy="1025525"/>
          </a:xfrm>
          <a:prstGeom prst="rect">
            <a:avLst/>
          </a:prstGeom>
        </p:spPr>
        <p:txBody>
          <a:bodyPr>
            <a:noAutofit/>
          </a:bodyPr>
          <a:lstStyle>
            <a:lvl1pPr marL="0" indent="0" algn="r">
              <a:buNone/>
              <a:defRPr sz="2600" b="1" i="0">
                <a:solidFill>
                  <a:schemeClr val="accent3"/>
                </a:solidFill>
                <a:latin typeface="Titillium" pitchFamily="2" charset="77"/>
              </a:defRPr>
            </a:lvl1pPr>
            <a:lvl2pPr marL="457200" indent="0" algn="r">
              <a:buNone/>
              <a:defRPr sz="2600">
                <a:solidFill>
                  <a:schemeClr val="accent3"/>
                </a:solidFill>
                <a:latin typeface="+mj-lt"/>
              </a:defRPr>
            </a:lvl2pPr>
            <a:lvl3pPr marL="914400" indent="0" algn="r">
              <a:buNone/>
              <a:defRPr sz="2600">
                <a:solidFill>
                  <a:schemeClr val="accent3"/>
                </a:solidFill>
                <a:latin typeface="+mj-lt"/>
              </a:defRPr>
            </a:lvl3pPr>
            <a:lvl4pPr marL="1371600" indent="0" algn="r">
              <a:buNone/>
              <a:defRPr sz="2600">
                <a:solidFill>
                  <a:schemeClr val="accent3"/>
                </a:solidFill>
                <a:latin typeface="+mj-lt"/>
              </a:defRPr>
            </a:lvl4pPr>
            <a:lvl5pPr marL="1828800" indent="0" algn="r">
              <a:buNone/>
              <a:defRPr sz="2600">
                <a:solidFill>
                  <a:schemeClr val="accent3"/>
                </a:solidFill>
                <a:latin typeface="+mj-lt"/>
              </a:defRPr>
            </a:lvl5pPr>
          </a:lstStyle>
          <a:p>
            <a:pPr lvl="0"/>
            <a:r>
              <a:rPr lang="en-US" dirty="0"/>
              <a:t>Subtitle of Presentation</a:t>
            </a:r>
          </a:p>
        </p:txBody>
      </p:sp>
      <p:pic>
        <p:nvPicPr>
          <p:cNvPr id="15" name="Picture 14">
            <a:extLst>
              <a:ext uri="{FF2B5EF4-FFF2-40B4-BE49-F238E27FC236}">
                <a16:creationId xmlns:a16="http://schemas.microsoft.com/office/drawing/2014/main" id="{C3286DEE-4347-264C-B032-A1CD86293CF9}"/>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96355" y="5971978"/>
            <a:ext cx="3187700" cy="165100"/>
          </a:xfrm>
          <a:prstGeom prst="rect">
            <a:avLst/>
          </a:prstGeom>
        </p:spPr>
      </p:pic>
    </p:spTree>
    <p:extLst>
      <p:ext uri="{BB962C8B-B14F-4D97-AF65-F5344CB8AC3E}">
        <p14:creationId xmlns:p14="http://schemas.microsoft.com/office/powerpoint/2010/main" val="6962251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our Up">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8"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6" name="Content Placeholder 8"/>
          <p:cNvSpPr>
            <a:spLocks noGrp="1"/>
          </p:cNvSpPr>
          <p:nvPr>
            <p:ph sz="quarter" idx="11" hasCustomPrompt="1"/>
          </p:nvPr>
        </p:nvSpPr>
        <p:spPr>
          <a:xfrm>
            <a:off x="4762982" y="2230055"/>
            <a:ext cx="2823021" cy="3774505"/>
          </a:xfrm>
          <a:prstGeom prst="rect">
            <a:avLst/>
          </a:prstGeom>
          <a:solidFill>
            <a:srgbClr val="AB2228"/>
          </a:solidFill>
          <a:ln>
            <a:noFill/>
          </a:ln>
        </p:spPr>
        <p:txBody>
          <a:bodyPr>
            <a:normAutofit/>
          </a:bodyPr>
          <a:lstStyle>
            <a:lvl1pPr>
              <a:defRPr sz="1800">
                <a:solidFill>
                  <a:schemeClr val="bg1"/>
                </a:solidFill>
              </a:defRPr>
            </a:lvl1pPr>
            <a:lvl2pPr>
              <a:defRPr sz="1800"/>
            </a:lvl2pPr>
            <a:lvl3pPr>
              <a:defRPr sz="1600"/>
            </a:lvl3pPr>
            <a:lvl4pPr>
              <a:defRPr sz="1400"/>
            </a:lvl4pPr>
            <a:lvl5pPr>
              <a:defRPr sz="1400"/>
            </a:lvl5pPr>
          </a:lstStyle>
          <a:p>
            <a:pPr lvl="0"/>
            <a:r>
              <a:rPr lang="en-US" dirty="0"/>
              <a:t>Copy Block, Infographic, Image</a:t>
            </a:r>
          </a:p>
        </p:txBody>
      </p:sp>
      <p:sp>
        <p:nvSpPr>
          <p:cNvPr id="12" name="Content Placeholder 8"/>
          <p:cNvSpPr>
            <a:spLocks noGrp="1"/>
          </p:cNvSpPr>
          <p:nvPr>
            <p:ph sz="quarter" idx="13" hasCustomPrompt="1"/>
          </p:nvPr>
        </p:nvSpPr>
        <p:spPr>
          <a:xfrm>
            <a:off x="552788" y="4039737"/>
            <a:ext cx="4134959" cy="1964823"/>
          </a:xfrm>
          <a:prstGeom prst="rect">
            <a:avLst/>
          </a:prstGeom>
          <a:solidFill>
            <a:srgbClr val="D9DCD8"/>
          </a:solidFill>
          <a:ln>
            <a:noFill/>
          </a:ln>
        </p:spPr>
        <p:txBody>
          <a:bodyPr>
            <a:normAutofit/>
          </a:bodyPr>
          <a:lstStyle>
            <a:lvl1pPr>
              <a:defRPr sz="2000"/>
            </a:lvl1pPr>
            <a:lvl2pPr>
              <a:defRPr sz="1800"/>
            </a:lvl2pPr>
            <a:lvl3pPr>
              <a:defRPr sz="1600"/>
            </a:lvl3pPr>
            <a:lvl4pPr>
              <a:defRPr sz="1400"/>
            </a:lvl4pPr>
            <a:lvl5pPr>
              <a:defRPr sz="1400"/>
            </a:lvl5pPr>
          </a:lstStyle>
          <a:p>
            <a:pPr lvl="0"/>
            <a:r>
              <a:rPr lang="en-US" dirty="0"/>
              <a:t>Copy Block, Infographic,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a:extLst>
              <a:ext uri="{FF2B5EF4-FFF2-40B4-BE49-F238E27FC236}">
                <a16:creationId xmlns:a16="http://schemas.microsoft.com/office/drawing/2014/main" id="{FEC884E0-5B5D-6A49-B0DA-5E1CA3376F3D}"/>
              </a:ext>
            </a:extLst>
          </p:cNvPr>
          <p:cNvSpPr>
            <a:spLocks noGrp="1"/>
          </p:cNvSpPr>
          <p:nvPr>
            <p:ph type="body" sz="quarter" idx="29" hasCustomPrompt="1"/>
          </p:nvPr>
        </p:nvSpPr>
        <p:spPr>
          <a:xfrm>
            <a:off x="698736" y="-1"/>
            <a:ext cx="1087858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a:t>
            </a:r>
            <a:r>
              <a:rPr lang="en-US" dirty="0" err="1"/>
              <a:t>multichart</a:t>
            </a:r>
            <a:r>
              <a:rPr lang="en-US" dirty="0"/>
              <a:t>/image slide </a:t>
            </a:r>
          </a:p>
        </p:txBody>
      </p:sp>
      <p:sp>
        <p:nvSpPr>
          <p:cNvPr id="15" name="Text Placeholder 11">
            <a:extLst>
              <a:ext uri="{FF2B5EF4-FFF2-40B4-BE49-F238E27FC236}">
                <a16:creationId xmlns:a16="http://schemas.microsoft.com/office/drawing/2014/main" id="{7CB2022D-F329-3C44-83EA-E67545C407EC}"/>
              </a:ext>
            </a:extLst>
          </p:cNvPr>
          <p:cNvSpPr>
            <a:spLocks noGrp="1"/>
          </p:cNvSpPr>
          <p:nvPr>
            <p:ph type="body" sz="quarter" idx="30" hasCustomPrompt="1"/>
          </p:nvPr>
        </p:nvSpPr>
        <p:spPr>
          <a:xfrm>
            <a:off x="694943" y="1485084"/>
            <a:ext cx="10878583"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6" name="Content Placeholder 8">
            <a:extLst>
              <a:ext uri="{FF2B5EF4-FFF2-40B4-BE49-F238E27FC236}">
                <a16:creationId xmlns:a16="http://schemas.microsoft.com/office/drawing/2014/main" id="{1F8F984E-C8A7-7042-85C7-63EA05CF568E}"/>
              </a:ext>
            </a:extLst>
          </p:cNvPr>
          <p:cNvSpPr>
            <a:spLocks noGrp="1"/>
          </p:cNvSpPr>
          <p:nvPr>
            <p:ph sz="quarter" idx="34" hasCustomPrompt="1"/>
          </p:nvPr>
        </p:nvSpPr>
        <p:spPr>
          <a:xfrm>
            <a:off x="549201" y="2230056"/>
            <a:ext cx="4134959" cy="1714147"/>
          </a:xfrm>
          <a:prstGeom prst="rect">
            <a:avLst/>
          </a:prstGeom>
          <a:solidFill>
            <a:srgbClr val="D9DCD8"/>
          </a:solidFill>
          <a:ln>
            <a:noFill/>
          </a:ln>
        </p:spPr>
        <p:txBody>
          <a:bodyPr>
            <a:normAutofit/>
          </a:bodyPr>
          <a:lstStyle>
            <a:lvl1pPr>
              <a:defRPr sz="2000"/>
            </a:lvl1pPr>
            <a:lvl2pPr>
              <a:defRPr sz="1800"/>
            </a:lvl2pPr>
            <a:lvl3pPr>
              <a:defRPr sz="1600"/>
            </a:lvl3pPr>
            <a:lvl4pPr>
              <a:defRPr sz="1400"/>
            </a:lvl4pPr>
            <a:lvl5pPr>
              <a:defRPr sz="1400"/>
            </a:lvl5pPr>
          </a:lstStyle>
          <a:p>
            <a:pPr lvl="0"/>
            <a:r>
              <a:rPr lang="en-US" dirty="0"/>
              <a:t>Copy Block, Infographic,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8">
            <a:extLst>
              <a:ext uri="{FF2B5EF4-FFF2-40B4-BE49-F238E27FC236}">
                <a16:creationId xmlns:a16="http://schemas.microsoft.com/office/drawing/2014/main" id="{C711F772-1F11-9A41-9FFE-87AAB0FF7869}"/>
              </a:ext>
            </a:extLst>
          </p:cNvPr>
          <p:cNvSpPr>
            <a:spLocks noGrp="1"/>
          </p:cNvSpPr>
          <p:nvPr>
            <p:ph sz="quarter" idx="35" hasCustomPrompt="1"/>
          </p:nvPr>
        </p:nvSpPr>
        <p:spPr>
          <a:xfrm>
            <a:off x="7663162" y="4039737"/>
            <a:ext cx="4134959" cy="1964823"/>
          </a:xfrm>
          <a:prstGeom prst="rect">
            <a:avLst/>
          </a:prstGeom>
          <a:solidFill>
            <a:srgbClr val="D9DCD8"/>
          </a:solidFill>
          <a:ln>
            <a:noFill/>
          </a:ln>
        </p:spPr>
        <p:txBody>
          <a:bodyPr>
            <a:normAutofit/>
          </a:bodyPr>
          <a:lstStyle>
            <a:lvl1pPr>
              <a:defRPr sz="2000"/>
            </a:lvl1pPr>
            <a:lvl2pPr>
              <a:defRPr sz="1800"/>
            </a:lvl2pPr>
            <a:lvl3pPr>
              <a:defRPr sz="1600"/>
            </a:lvl3pPr>
            <a:lvl4pPr>
              <a:defRPr sz="1400"/>
            </a:lvl4pPr>
            <a:lvl5pPr>
              <a:defRPr sz="1400"/>
            </a:lvl5pPr>
          </a:lstStyle>
          <a:p>
            <a:pPr lvl="0"/>
            <a:r>
              <a:rPr lang="en-US" dirty="0"/>
              <a:t>Copy Block, Infographic,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8">
            <a:extLst>
              <a:ext uri="{FF2B5EF4-FFF2-40B4-BE49-F238E27FC236}">
                <a16:creationId xmlns:a16="http://schemas.microsoft.com/office/drawing/2014/main" id="{ECD5CA76-ADA4-C842-984A-4BCD01298557}"/>
              </a:ext>
            </a:extLst>
          </p:cNvPr>
          <p:cNvSpPr>
            <a:spLocks noGrp="1"/>
          </p:cNvSpPr>
          <p:nvPr>
            <p:ph sz="quarter" idx="36" hasCustomPrompt="1"/>
          </p:nvPr>
        </p:nvSpPr>
        <p:spPr>
          <a:xfrm>
            <a:off x="7659575" y="2230056"/>
            <a:ext cx="4134959" cy="1713047"/>
          </a:xfrm>
          <a:prstGeom prst="rect">
            <a:avLst/>
          </a:prstGeom>
          <a:solidFill>
            <a:srgbClr val="D9DCD8"/>
          </a:solidFill>
          <a:ln>
            <a:noFill/>
          </a:ln>
        </p:spPr>
        <p:txBody>
          <a:bodyPr>
            <a:normAutofit/>
          </a:bodyPr>
          <a:lstStyle>
            <a:lvl1pPr>
              <a:defRPr sz="2000"/>
            </a:lvl1pPr>
            <a:lvl2pPr>
              <a:defRPr sz="1800"/>
            </a:lvl2pPr>
            <a:lvl3pPr>
              <a:defRPr sz="1600"/>
            </a:lvl3pPr>
            <a:lvl4pPr>
              <a:defRPr sz="1400"/>
            </a:lvl4pPr>
            <a:lvl5pPr>
              <a:defRPr sz="1400"/>
            </a:lvl5pPr>
          </a:lstStyle>
          <a:p>
            <a:pPr lvl="0"/>
            <a:r>
              <a:rPr lang="en-US" dirty="0"/>
              <a:t>Copy Block, Infographic, Image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a:extLst>
              <a:ext uri="{FF2B5EF4-FFF2-40B4-BE49-F238E27FC236}">
                <a16:creationId xmlns:a16="http://schemas.microsoft.com/office/drawing/2014/main" id="{09F8E388-E713-BC40-80A7-48B42EAAB9A3}"/>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2F646FA-F3F8-6E4D-A755-21F7238E5490}"/>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C74FDFF1-1867-9F4D-A01F-D65D4007516B}"/>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6" name="Slide Number Placeholder 6">
            <a:extLst>
              <a:ext uri="{FF2B5EF4-FFF2-40B4-BE49-F238E27FC236}">
                <a16:creationId xmlns:a16="http://schemas.microsoft.com/office/drawing/2014/main" id="{3698DC76-8935-ED48-80DC-9507854EDEF6}"/>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7" name="Picture 26" descr="A black sign with white text&#10;&#10;Description automatically generated">
            <a:extLst>
              <a:ext uri="{FF2B5EF4-FFF2-40B4-BE49-F238E27FC236}">
                <a16:creationId xmlns:a16="http://schemas.microsoft.com/office/drawing/2014/main" id="{3DCB98D1-5A6A-B84D-A752-828C03D61801}"/>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10062063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roduct Image Gray Box">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D0846E2A-2D02-DD40-A0A9-14CF7831ED2C}"/>
              </a:ext>
            </a:extLst>
          </p:cNvPr>
          <p:cNvSpPr/>
          <p:nvPr userDrawn="1"/>
        </p:nvSpPr>
        <p:spPr>
          <a:xfrm>
            <a:off x="8661981" y="3481052"/>
            <a:ext cx="3530019" cy="3429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6">
            <a:extLst>
              <a:ext uri="{FF2B5EF4-FFF2-40B4-BE49-F238E27FC236}">
                <a16:creationId xmlns:a16="http://schemas.microsoft.com/office/drawing/2014/main" id="{0509F69A-49F4-5542-8DE0-771CDD1B74B6}"/>
              </a:ext>
            </a:extLst>
          </p:cNvPr>
          <p:cNvSpPr>
            <a:spLocks noGrp="1"/>
          </p:cNvSpPr>
          <p:nvPr>
            <p:ph sz="quarter" idx="34" hasCustomPrompt="1"/>
          </p:nvPr>
        </p:nvSpPr>
        <p:spPr>
          <a:xfrm>
            <a:off x="8661981" y="3481053"/>
            <a:ext cx="3413905" cy="2068610"/>
          </a:xfrm>
          <a:prstGeom prst="rect">
            <a:avLst/>
          </a:prstGeom>
        </p:spPr>
        <p:txBody>
          <a:bodyPr/>
          <a:lstStyle>
            <a:lvl1pPr marL="0" indent="0" algn="ctr">
              <a:buNone/>
              <a:defRPr sz="17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br>
              <a:rPr lang="en-US" dirty="0"/>
            </a:br>
            <a:br>
              <a:rPr lang="en-US" dirty="0"/>
            </a:br>
            <a:br>
              <a:rPr lang="en-US" dirty="0"/>
            </a:br>
            <a:br>
              <a:rPr lang="en-US" dirty="0"/>
            </a:br>
            <a:br>
              <a:rPr lang="en-US" dirty="0"/>
            </a:br>
            <a:r>
              <a:rPr lang="en-US" dirty="0"/>
              <a:t>Use this for product images or smart art. Click on the icon below to get started.</a:t>
            </a:r>
          </a:p>
        </p:txBody>
      </p:sp>
      <p:sp>
        <p:nvSpPr>
          <p:cNvPr id="2" name="Rectangle 1"/>
          <p:cNvSpPr/>
          <p:nvPr userDrawn="1"/>
        </p:nvSpPr>
        <p:spPr>
          <a:xfrm>
            <a:off x="5023163" y="-52852"/>
            <a:ext cx="3530019" cy="3429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p:cNvSpPr>
            <a:spLocks noGrp="1"/>
          </p:cNvSpPr>
          <p:nvPr>
            <p:ph sz="quarter" idx="31" hasCustomPrompt="1"/>
          </p:nvPr>
        </p:nvSpPr>
        <p:spPr>
          <a:xfrm>
            <a:off x="5023037" y="-52851"/>
            <a:ext cx="3522830" cy="2173513"/>
          </a:xfrm>
          <a:prstGeom prst="rect">
            <a:avLst/>
          </a:prstGeom>
        </p:spPr>
        <p:txBody>
          <a:bodyPr/>
          <a:lstStyle>
            <a:lvl1pPr marL="0" indent="0" algn="ctr">
              <a:buNone/>
              <a:defRPr sz="17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br>
              <a:rPr lang="en-US" dirty="0"/>
            </a:br>
            <a:br>
              <a:rPr lang="en-US" dirty="0"/>
            </a:br>
            <a:br>
              <a:rPr lang="en-US" dirty="0"/>
            </a:br>
            <a:br>
              <a:rPr lang="en-US" dirty="0"/>
            </a:br>
            <a:br>
              <a:rPr lang="en-US" dirty="0"/>
            </a:br>
            <a:br>
              <a:rPr lang="en-US" dirty="0"/>
            </a:br>
            <a:r>
              <a:rPr lang="en-US" dirty="0"/>
              <a:t>Use this for product images or smart art. Click on the icon below to get started.</a:t>
            </a:r>
          </a:p>
        </p:txBody>
      </p:sp>
      <p:sp>
        <p:nvSpPr>
          <p:cNvPr id="13" name="Rectangle 12">
            <a:extLst>
              <a:ext uri="{FF2B5EF4-FFF2-40B4-BE49-F238E27FC236}">
                <a16:creationId xmlns:a16="http://schemas.microsoft.com/office/drawing/2014/main" id="{D19F1727-060D-CB4C-A558-1772E482BE65}"/>
              </a:ext>
            </a:extLst>
          </p:cNvPr>
          <p:cNvSpPr/>
          <p:nvPr userDrawn="1"/>
        </p:nvSpPr>
        <p:spPr>
          <a:xfrm>
            <a:off x="8661981" y="-52851"/>
            <a:ext cx="3530019" cy="3429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6">
            <a:extLst>
              <a:ext uri="{FF2B5EF4-FFF2-40B4-BE49-F238E27FC236}">
                <a16:creationId xmlns:a16="http://schemas.microsoft.com/office/drawing/2014/main" id="{E88E7306-A946-B946-9D31-211684649467}"/>
              </a:ext>
            </a:extLst>
          </p:cNvPr>
          <p:cNvSpPr>
            <a:spLocks noGrp="1"/>
          </p:cNvSpPr>
          <p:nvPr>
            <p:ph sz="quarter" idx="32" hasCustomPrompt="1"/>
          </p:nvPr>
        </p:nvSpPr>
        <p:spPr>
          <a:xfrm>
            <a:off x="8661981" y="-52850"/>
            <a:ext cx="3530019" cy="2173512"/>
          </a:xfrm>
          <a:prstGeom prst="rect">
            <a:avLst/>
          </a:prstGeom>
        </p:spPr>
        <p:txBody>
          <a:bodyPr/>
          <a:lstStyle>
            <a:lvl1pPr marL="0" indent="0" algn="ctr">
              <a:buNone/>
              <a:defRPr sz="17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br>
              <a:rPr lang="en-US" dirty="0"/>
            </a:br>
            <a:br>
              <a:rPr lang="en-US" dirty="0"/>
            </a:br>
            <a:br>
              <a:rPr lang="en-US" dirty="0"/>
            </a:br>
            <a:br>
              <a:rPr lang="en-US" dirty="0"/>
            </a:br>
            <a:br>
              <a:rPr lang="en-US" dirty="0"/>
            </a:br>
            <a:br>
              <a:rPr lang="en-US" dirty="0"/>
            </a:br>
            <a:r>
              <a:rPr lang="en-US" dirty="0"/>
              <a:t>Use this for product images or smart art. Click on the icon below to get started.</a:t>
            </a:r>
          </a:p>
        </p:txBody>
      </p:sp>
      <p:sp>
        <p:nvSpPr>
          <p:cNvPr id="18" name="Rectangle 17">
            <a:extLst>
              <a:ext uri="{FF2B5EF4-FFF2-40B4-BE49-F238E27FC236}">
                <a16:creationId xmlns:a16="http://schemas.microsoft.com/office/drawing/2014/main" id="{5B9FD18B-B204-714D-8235-35B41F9C9D2D}"/>
              </a:ext>
            </a:extLst>
          </p:cNvPr>
          <p:cNvSpPr/>
          <p:nvPr userDrawn="1"/>
        </p:nvSpPr>
        <p:spPr>
          <a:xfrm>
            <a:off x="5023163" y="3481051"/>
            <a:ext cx="3530019" cy="3429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6">
            <a:extLst>
              <a:ext uri="{FF2B5EF4-FFF2-40B4-BE49-F238E27FC236}">
                <a16:creationId xmlns:a16="http://schemas.microsoft.com/office/drawing/2014/main" id="{3D764691-7D6C-5744-852B-195BC99C988C}"/>
              </a:ext>
            </a:extLst>
          </p:cNvPr>
          <p:cNvSpPr>
            <a:spLocks noGrp="1"/>
          </p:cNvSpPr>
          <p:nvPr>
            <p:ph sz="quarter" idx="33" hasCustomPrompt="1"/>
          </p:nvPr>
        </p:nvSpPr>
        <p:spPr>
          <a:xfrm>
            <a:off x="5023037" y="3481052"/>
            <a:ext cx="3522830" cy="2068611"/>
          </a:xfrm>
          <a:prstGeom prst="rect">
            <a:avLst/>
          </a:prstGeom>
        </p:spPr>
        <p:txBody>
          <a:bodyPr/>
          <a:lstStyle>
            <a:lvl1pPr marL="0" indent="0" algn="ctr">
              <a:buNone/>
              <a:defRPr sz="17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br>
              <a:rPr lang="en-US" dirty="0"/>
            </a:br>
            <a:br>
              <a:rPr lang="en-US" dirty="0"/>
            </a:br>
            <a:br>
              <a:rPr lang="en-US" dirty="0"/>
            </a:br>
            <a:br>
              <a:rPr lang="en-US" dirty="0"/>
            </a:br>
            <a:br>
              <a:rPr lang="en-US" dirty="0"/>
            </a:br>
            <a:r>
              <a:rPr lang="en-US" dirty="0"/>
              <a:t>Use this for product images or smart art. Click on the icon below to get started.</a:t>
            </a:r>
          </a:p>
        </p:txBody>
      </p:sp>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52" name="think-cell Slide" r:id="rId4" imgW="381" imgH="381" progId="TCLayout.ActiveDocument.1">
                  <p:embed/>
                </p:oleObj>
              </mc:Choice>
              <mc:Fallback>
                <p:oleObj name="think-cell Slide" r:id="rId4" imgW="381" imgH="381"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9" name="Text Placeholder 9">
            <a:extLst>
              <a:ext uri="{FF2B5EF4-FFF2-40B4-BE49-F238E27FC236}">
                <a16:creationId xmlns:a16="http://schemas.microsoft.com/office/drawing/2014/main" id="{08654C9B-A83C-2140-AF36-699DB89276A7}"/>
              </a:ext>
            </a:extLst>
          </p:cNvPr>
          <p:cNvSpPr>
            <a:spLocks noGrp="1"/>
          </p:cNvSpPr>
          <p:nvPr>
            <p:ph type="body" sz="quarter" idx="29" hasCustomPrompt="1"/>
          </p:nvPr>
        </p:nvSpPr>
        <p:spPr>
          <a:xfrm>
            <a:off x="729724" y="-1"/>
            <a:ext cx="3695940"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Heading</a:t>
            </a:r>
          </a:p>
        </p:txBody>
      </p:sp>
      <p:sp>
        <p:nvSpPr>
          <p:cNvPr id="30" name="Text Placeholder 11">
            <a:extLst>
              <a:ext uri="{FF2B5EF4-FFF2-40B4-BE49-F238E27FC236}">
                <a16:creationId xmlns:a16="http://schemas.microsoft.com/office/drawing/2014/main" id="{CB982403-1255-3B4B-9C19-F5788A9CB387}"/>
              </a:ext>
            </a:extLst>
          </p:cNvPr>
          <p:cNvSpPr>
            <a:spLocks noGrp="1"/>
          </p:cNvSpPr>
          <p:nvPr>
            <p:ph type="body" sz="quarter" idx="14" hasCustomPrompt="1"/>
          </p:nvPr>
        </p:nvSpPr>
        <p:spPr>
          <a:xfrm>
            <a:off x="725932" y="1485084"/>
            <a:ext cx="3695940"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31" name="Text Placeholder 13">
            <a:extLst>
              <a:ext uri="{FF2B5EF4-FFF2-40B4-BE49-F238E27FC236}">
                <a16:creationId xmlns:a16="http://schemas.microsoft.com/office/drawing/2014/main" id="{7BE887B3-0DBE-6D4B-94BB-BFE805438AF5}"/>
              </a:ext>
            </a:extLst>
          </p:cNvPr>
          <p:cNvSpPr>
            <a:spLocks noGrp="1"/>
          </p:cNvSpPr>
          <p:nvPr>
            <p:ph type="body" sz="quarter" idx="30"/>
          </p:nvPr>
        </p:nvSpPr>
        <p:spPr>
          <a:xfrm>
            <a:off x="726549" y="1995055"/>
            <a:ext cx="3695940" cy="3834245"/>
          </a:xfrm>
          <a:prstGeom prst="rect">
            <a:avLst/>
          </a:prstGeom>
        </p:spPr>
        <p:txBody>
          <a:bodyPr>
            <a:normAutofit/>
          </a:bodyPr>
          <a:lstStyle>
            <a:lvl1pPr>
              <a:lnSpc>
                <a:spcPts val="2600"/>
              </a:lnSpc>
              <a:spcBef>
                <a:spcPts val="480"/>
              </a:spcBef>
              <a:defRPr sz="2000"/>
            </a:lvl1pPr>
            <a:lvl2pPr>
              <a:lnSpc>
                <a:spcPts val="2600"/>
              </a:lnSpc>
              <a:spcBef>
                <a:spcPts val="480"/>
              </a:spcBef>
              <a:defRPr sz="1800"/>
            </a:lvl2pPr>
            <a:lvl3pPr>
              <a:lnSpc>
                <a:spcPts val="2600"/>
              </a:lnSpc>
              <a:spcBef>
                <a:spcPts val="480"/>
              </a:spcBef>
              <a:defRPr sz="1600"/>
            </a:lvl3pPr>
            <a:lvl4pPr>
              <a:lnSpc>
                <a:spcPts val="2600"/>
              </a:lnSpc>
              <a:spcBef>
                <a:spcPts val="480"/>
              </a:spcBef>
              <a:defRPr sz="1400"/>
            </a:lvl4pPr>
            <a:lvl5pPr>
              <a:lnSpc>
                <a:spcPts val="2600"/>
              </a:lnSpc>
              <a:spcBef>
                <a:spcPts val="48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2CD5334B-FD8A-3248-B71F-B5D95AE44F65}"/>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BEEC44D5-A01F-D34A-9880-80335A5000F4}"/>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1EDA7E5B-9842-3A42-B1F2-B42751F4C988}"/>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8" name="Slide Number Placeholder 6">
            <a:extLst>
              <a:ext uri="{FF2B5EF4-FFF2-40B4-BE49-F238E27FC236}">
                <a16:creationId xmlns:a16="http://schemas.microsoft.com/office/drawing/2014/main" id="{06814E3C-F692-4842-8694-1F074C8C45BB}"/>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spTree>
    <p:extLst>
      <p:ext uri="{BB962C8B-B14F-4D97-AF65-F5344CB8AC3E}">
        <p14:creationId xmlns:p14="http://schemas.microsoft.com/office/powerpoint/2010/main" val="39279976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Product Image Gray Box">
    <p:spTree>
      <p:nvGrpSpPr>
        <p:cNvPr id="1" name=""/>
        <p:cNvGrpSpPr/>
        <p:nvPr/>
      </p:nvGrpSpPr>
      <p:grpSpPr>
        <a:xfrm>
          <a:off x="0" y="0"/>
          <a:ext cx="0" cy="0"/>
          <a:chOff x="0" y="0"/>
          <a:chExt cx="0" cy="0"/>
        </a:xfrm>
      </p:grpSpPr>
      <p:sp>
        <p:nvSpPr>
          <p:cNvPr id="2" name="Rectangle 1"/>
          <p:cNvSpPr/>
          <p:nvPr userDrawn="1"/>
        </p:nvSpPr>
        <p:spPr>
          <a:xfrm>
            <a:off x="5023163" y="-52852"/>
            <a:ext cx="3530019" cy="3429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p:cNvSpPr>
            <a:spLocks noGrp="1"/>
          </p:cNvSpPr>
          <p:nvPr>
            <p:ph sz="quarter" idx="31" hasCustomPrompt="1"/>
          </p:nvPr>
        </p:nvSpPr>
        <p:spPr>
          <a:xfrm>
            <a:off x="5023037" y="-52851"/>
            <a:ext cx="3345459" cy="3272583"/>
          </a:xfrm>
          <a:prstGeom prst="rect">
            <a:avLst/>
          </a:prstGeom>
        </p:spPr>
        <p:txBody>
          <a:bodyPr/>
          <a:lstStyle>
            <a:lvl1pPr marL="0" indent="0" algn="ctr">
              <a:buNone/>
              <a:defRPr sz="17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br>
              <a:rPr lang="en-US" dirty="0"/>
            </a:br>
            <a:br>
              <a:rPr lang="en-US" dirty="0"/>
            </a:br>
            <a:br>
              <a:rPr lang="en-US" dirty="0"/>
            </a:br>
            <a:br>
              <a:rPr lang="en-US" dirty="0"/>
            </a:br>
            <a:br>
              <a:rPr lang="en-US" dirty="0"/>
            </a:br>
            <a:br>
              <a:rPr lang="en-US" dirty="0"/>
            </a:br>
            <a:r>
              <a:rPr lang="en-US" dirty="0"/>
              <a:t>Use this for product images or smart art. Click on the icon below to get started.</a:t>
            </a:r>
          </a:p>
        </p:txBody>
      </p:sp>
      <p:sp>
        <p:nvSpPr>
          <p:cNvPr id="13" name="Rectangle 12">
            <a:extLst>
              <a:ext uri="{FF2B5EF4-FFF2-40B4-BE49-F238E27FC236}">
                <a16:creationId xmlns:a16="http://schemas.microsoft.com/office/drawing/2014/main" id="{D19F1727-060D-CB4C-A558-1772E482BE65}"/>
              </a:ext>
            </a:extLst>
          </p:cNvPr>
          <p:cNvSpPr/>
          <p:nvPr userDrawn="1"/>
        </p:nvSpPr>
        <p:spPr>
          <a:xfrm>
            <a:off x="8661981" y="-52851"/>
            <a:ext cx="3530019" cy="3429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6">
            <a:extLst>
              <a:ext uri="{FF2B5EF4-FFF2-40B4-BE49-F238E27FC236}">
                <a16:creationId xmlns:a16="http://schemas.microsoft.com/office/drawing/2014/main" id="{E88E7306-A946-B946-9D31-211684649467}"/>
              </a:ext>
            </a:extLst>
          </p:cNvPr>
          <p:cNvSpPr>
            <a:spLocks noGrp="1"/>
          </p:cNvSpPr>
          <p:nvPr>
            <p:ph sz="quarter" idx="32" hasCustomPrompt="1"/>
          </p:nvPr>
        </p:nvSpPr>
        <p:spPr>
          <a:xfrm>
            <a:off x="8843885" y="-52851"/>
            <a:ext cx="3348115" cy="3272581"/>
          </a:xfrm>
          <a:prstGeom prst="rect">
            <a:avLst/>
          </a:prstGeom>
        </p:spPr>
        <p:txBody>
          <a:bodyPr/>
          <a:lstStyle>
            <a:lvl1pPr marL="0" indent="0" algn="ctr">
              <a:buNone/>
              <a:defRPr sz="17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br>
              <a:rPr lang="en-US" dirty="0"/>
            </a:br>
            <a:br>
              <a:rPr lang="en-US" dirty="0"/>
            </a:br>
            <a:br>
              <a:rPr lang="en-US" dirty="0"/>
            </a:br>
            <a:br>
              <a:rPr lang="en-US" dirty="0"/>
            </a:br>
            <a:br>
              <a:rPr lang="en-US" dirty="0"/>
            </a:br>
            <a:br>
              <a:rPr lang="en-US" dirty="0"/>
            </a:br>
            <a:r>
              <a:rPr lang="en-US" dirty="0"/>
              <a:t>Use this for product images or smart art. Click on the icon below to get started.</a:t>
            </a:r>
          </a:p>
        </p:txBody>
      </p:sp>
      <p:sp>
        <p:nvSpPr>
          <p:cNvPr id="18" name="Rectangle 17">
            <a:extLst>
              <a:ext uri="{FF2B5EF4-FFF2-40B4-BE49-F238E27FC236}">
                <a16:creationId xmlns:a16="http://schemas.microsoft.com/office/drawing/2014/main" id="{5B9FD18B-B204-714D-8235-35B41F9C9D2D}"/>
              </a:ext>
            </a:extLst>
          </p:cNvPr>
          <p:cNvSpPr/>
          <p:nvPr userDrawn="1"/>
        </p:nvSpPr>
        <p:spPr>
          <a:xfrm>
            <a:off x="5023163" y="3481051"/>
            <a:ext cx="3530019" cy="3429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6">
            <a:extLst>
              <a:ext uri="{FF2B5EF4-FFF2-40B4-BE49-F238E27FC236}">
                <a16:creationId xmlns:a16="http://schemas.microsoft.com/office/drawing/2014/main" id="{3D764691-7D6C-5744-852B-195BC99C988C}"/>
              </a:ext>
            </a:extLst>
          </p:cNvPr>
          <p:cNvSpPr>
            <a:spLocks noGrp="1"/>
          </p:cNvSpPr>
          <p:nvPr>
            <p:ph sz="quarter" idx="33" hasCustomPrompt="1"/>
          </p:nvPr>
        </p:nvSpPr>
        <p:spPr>
          <a:xfrm>
            <a:off x="5023037" y="3481051"/>
            <a:ext cx="3345459" cy="3428999"/>
          </a:xfrm>
          <a:prstGeom prst="rect">
            <a:avLst/>
          </a:prstGeom>
          <a:noFill/>
        </p:spPr>
        <p:txBody>
          <a:bodyPr/>
          <a:lstStyle>
            <a:lvl1pPr marL="0" indent="0" algn="ctr">
              <a:buNone/>
              <a:defRPr sz="17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br>
              <a:rPr lang="en-US" dirty="0"/>
            </a:br>
            <a:r>
              <a:rPr lang="en-US" dirty="0"/>
              <a:t>Use this for product images or smart art. Click on the icon below to get started.</a:t>
            </a:r>
          </a:p>
        </p:txBody>
      </p:sp>
      <p:sp>
        <p:nvSpPr>
          <p:cNvPr id="20" name="Rectangle 19">
            <a:extLst>
              <a:ext uri="{FF2B5EF4-FFF2-40B4-BE49-F238E27FC236}">
                <a16:creationId xmlns:a16="http://schemas.microsoft.com/office/drawing/2014/main" id="{D0846E2A-2D02-DD40-A0A9-14CF7831ED2C}"/>
              </a:ext>
            </a:extLst>
          </p:cNvPr>
          <p:cNvSpPr/>
          <p:nvPr userDrawn="1"/>
        </p:nvSpPr>
        <p:spPr>
          <a:xfrm>
            <a:off x="8661981" y="3481052"/>
            <a:ext cx="3530019" cy="3429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Content Placeholder 6">
            <a:extLst>
              <a:ext uri="{FF2B5EF4-FFF2-40B4-BE49-F238E27FC236}">
                <a16:creationId xmlns:a16="http://schemas.microsoft.com/office/drawing/2014/main" id="{0509F69A-49F4-5542-8DE0-771CDD1B74B6}"/>
              </a:ext>
            </a:extLst>
          </p:cNvPr>
          <p:cNvSpPr>
            <a:spLocks noGrp="1"/>
          </p:cNvSpPr>
          <p:nvPr>
            <p:ph sz="quarter" idx="34" hasCustomPrompt="1"/>
          </p:nvPr>
        </p:nvSpPr>
        <p:spPr>
          <a:xfrm>
            <a:off x="8843885" y="3481051"/>
            <a:ext cx="3232001" cy="3398494"/>
          </a:xfrm>
          <a:prstGeom prst="rect">
            <a:avLst/>
          </a:prstGeom>
        </p:spPr>
        <p:txBody>
          <a:bodyPr/>
          <a:lstStyle>
            <a:lvl1pPr marL="0" indent="0" algn="ctr">
              <a:buNone/>
              <a:defRPr sz="17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br>
              <a:rPr lang="en-US" dirty="0"/>
            </a:br>
            <a:r>
              <a:rPr lang="en-US" dirty="0"/>
              <a:t>Use this for product images or smart art. Click on the icon below to get started.</a:t>
            </a:r>
          </a:p>
        </p:txBody>
      </p:sp>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76" name="think-cell Slide" r:id="rId4" imgW="381" imgH="381" progId="TCLayout.ActiveDocument.1">
                  <p:embed/>
                </p:oleObj>
              </mc:Choice>
              <mc:Fallback>
                <p:oleObj name="think-cell Slide" r:id="rId4" imgW="381" imgH="381"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8" name="Straight Connector 7">
            <a:extLst>
              <a:ext uri="{FF2B5EF4-FFF2-40B4-BE49-F238E27FC236}">
                <a16:creationId xmlns:a16="http://schemas.microsoft.com/office/drawing/2014/main" id="{ED7E0B08-28C9-CF43-9538-AF41D8828694}"/>
              </a:ext>
            </a:extLst>
          </p:cNvPr>
          <p:cNvCxnSpPr/>
          <p:nvPr userDrawn="1"/>
        </p:nvCxnSpPr>
        <p:spPr>
          <a:xfrm>
            <a:off x="5023037" y="3350398"/>
            <a:ext cx="7354493" cy="0"/>
          </a:xfrm>
          <a:prstGeom prst="line">
            <a:avLst/>
          </a:prstGeom>
          <a:ln w="25400">
            <a:solidFill>
              <a:srgbClr val="0D365D"/>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CB478B-17FF-A940-A65A-25405E6D2BDE}"/>
              </a:ext>
            </a:extLst>
          </p:cNvPr>
          <p:cNvCxnSpPr/>
          <p:nvPr userDrawn="1"/>
        </p:nvCxnSpPr>
        <p:spPr>
          <a:xfrm>
            <a:off x="8606190" y="-118755"/>
            <a:ext cx="0" cy="702880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0" name="Text Placeholder 9">
            <a:extLst>
              <a:ext uri="{FF2B5EF4-FFF2-40B4-BE49-F238E27FC236}">
                <a16:creationId xmlns:a16="http://schemas.microsoft.com/office/drawing/2014/main" id="{0E2CF23C-3E5F-C144-B983-D4F170A418BF}"/>
              </a:ext>
            </a:extLst>
          </p:cNvPr>
          <p:cNvSpPr>
            <a:spLocks noGrp="1"/>
          </p:cNvSpPr>
          <p:nvPr>
            <p:ph type="body" sz="quarter" idx="29" hasCustomPrompt="1"/>
          </p:nvPr>
        </p:nvSpPr>
        <p:spPr>
          <a:xfrm>
            <a:off x="729724" y="-1"/>
            <a:ext cx="3695940"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Heading</a:t>
            </a:r>
          </a:p>
        </p:txBody>
      </p:sp>
      <p:sp>
        <p:nvSpPr>
          <p:cNvPr id="31" name="Text Placeholder 11">
            <a:extLst>
              <a:ext uri="{FF2B5EF4-FFF2-40B4-BE49-F238E27FC236}">
                <a16:creationId xmlns:a16="http://schemas.microsoft.com/office/drawing/2014/main" id="{3383EAE5-401B-5440-9796-DB374E17838E}"/>
              </a:ext>
            </a:extLst>
          </p:cNvPr>
          <p:cNvSpPr>
            <a:spLocks noGrp="1"/>
          </p:cNvSpPr>
          <p:nvPr>
            <p:ph type="body" sz="quarter" idx="14" hasCustomPrompt="1"/>
          </p:nvPr>
        </p:nvSpPr>
        <p:spPr>
          <a:xfrm>
            <a:off x="725932" y="1485084"/>
            <a:ext cx="3695940"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32" name="Text Placeholder 13">
            <a:extLst>
              <a:ext uri="{FF2B5EF4-FFF2-40B4-BE49-F238E27FC236}">
                <a16:creationId xmlns:a16="http://schemas.microsoft.com/office/drawing/2014/main" id="{AB0BF2DF-A357-7443-983E-9CD55297CA55}"/>
              </a:ext>
            </a:extLst>
          </p:cNvPr>
          <p:cNvSpPr>
            <a:spLocks noGrp="1"/>
          </p:cNvSpPr>
          <p:nvPr>
            <p:ph type="body" sz="quarter" idx="30"/>
          </p:nvPr>
        </p:nvSpPr>
        <p:spPr>
          <a:xfrm>
            <a:off x="726549" y="1995055"/>
            <a:ext cx="3695940" cy="3834245"/>
          </a:xfrm>
          <a:prstGeom prst="rect">
            <a:avLst/>
          </a:prstGeom>
        </p:spPr>
        <p:txBody>
          <a:bodyPr>
            <a:normAutofit/>
          </a:bodyPr>
          <a:lstStyle>
            <a:lvl1pPr>
              <a:lnSpc>
                <a:spcPts val="2600"/>
              </a:lnSpc>
              <a:spcBef>
                <a:spcPts val="480"/>
              </a:spcBef>
              <a:defRPr sz="2000"/>
            </a:lvl1pPr>
            <a:lvl2pPr>
              <a:lnSpc>
                <a:spcPts val="2600"/>
              </a:lnSpc>
              <a:spcBef>
                <a:spcPts val="480"/>
              </a:spcBef>
              <a:defRPr sz="1800"/>
            </a:lvl2pPr>
            <a:lvl3pPr>
              <a:lnSpc>
                <a:spcPts val="2600"/>
              </a:lnSpc>
              <a:spcBef>
                <a:spcPts val="480"/>
              </a:spcBef>
              <a:defRPr sz="1600"/>
            </a:lvl3pPr>
            <a:lvl4pPr>
              <a:lnSpc>
                <a:spcPts val="2600"/>
              </a:lnSpc>
              <a:spcBef>
                <a:spcPts val="480"/>
              </a:spcBef>
              <a:defRPr sz="1400"/>
            </a:lvl4pPr>
            <a:lvl5pPr>
              <a:lnSpc>
                <a:spcPts val="2600"/>
              </a:lnSpc>
              <a:spcBef>
                <a:spcPts val="480"/>
              </a:spcBef>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Rectangle 23">
            <a:extLst>
              <a:ext uri="{FF2B5EF4-FFF2-40B4-BE49-F238E27FC236}">
                <a16:creationId xmlns:a16="http://schemas.microsoft.com/office/drawing/2014/main" id="{D87A0D5D-7A9E-BE49-9C45-8995DC211AEE}"/>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A72A07BA-674E-DE4D-AA6D-19BE69E5FA38}"/>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BE75519E-7057-EC42-B83C-52F1CDD7B96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9" name="Slide Number Placeholder 6">
            <a:extLst>
              <a:ext uri="{FF2B5EF4-FFF2-40B4-BE49-F238E27FC236}">
                <a16:creationId xmlns:a16="http://schemas.microsoft.com/office/drawing/2014/main" id="{D902F122-D631-6149-9542-7C556D146693}"/>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33" name="Picture 32" descr="A black sign with white text&#10;&#10;Description automatically generated">
            <a:extLst>
              <a:ext uri="{FF2B5EF4-FFF2-40B4-BE49-F238E27FC236}">
                <a16:creationId xmlns:a16="http://schemas.microsoft.com/office/drawing/2014/main" id="{296BFF10-709D-3248-9004-74A6A93B54F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4005495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roduct Image Gray Box">
    <p:spTree>
      <p:nvGrpSpPr>
        <p:cNvPr id="1" name=""/>
        <p:cNvGrpSpPr/>
        <p:nvPr/>
      </p:nvGrpSpPr>
      <p:grpSpPr>
        <a:xfrm>
          <a:off x="0" y="0"/>
          <a:ext cx="0" cy="0"/>
          <a:chOff x="0" y="0"/>
          <a:chExt cx="0" cy="0"/>
        </a:xfrm>
      </p:grpSpPr>
      <p:sp>
        <p:nvSpPr>
          <p:cNvPr id="2" name="Rectangle 1"/>
          <p:cNvSpPr/>
          <p:nvPr userDrawn="1"/>
        </p:nvSpPr>
        <p:spPr>
          <a:xfrm>
            <a:off x="6092952" y="0"/>
            <a:ext cx="6099048" cy="685800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6"/>
          <p:cNvSpPr>
            <a:spLocks noGrp="1"/>
          </p:cNvSpPr>
          <p:nvPr>
            <p:ph sz="quarter" idx="31" hasCustomPrompt="1"/>
          </p:nvPr>
        </p:nvSpPr>
        <p:spPr>
          <a:xfrm>
            <a:off x="6092825" y="0"/>
            <a:ext cx="6099175" cy="6858000"/>
          </a:xfrm>
          <a:prstGeom prst="rect">
            <a:avLst/>
          </a:prstGeom>
          <a:ln>
            <a:noFill/>
          </a:ln>
        </p:spPr>
        <p:txBody>
          <a:bodyPr/>
          <a:lstStyle>
            <a:lvl1pPr marL="0" indent="0" algn="ctr">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Use this for product images or smart art. </a:t>
            </a:r>
            <a:br>
              <a:rPr lang="en-US" dirty="0"/>
            </a:br>
            <a:r>
              <a:rPr lang="en-US" dirty="0"/>
              <a:t>Click on the icon below to get started</a:t>
            </a:r>
          </a:p>
        </p:txBody>
      </p:sp>
      <p:sp>
        <p:nvSpPr>
          <p:cNvPr id="22" name="Content Placeholder 6">
            <a:extLst>
              <a:ext uri="{FF2B5EF4-FFF2-40B4-BE49-F238E27FC236}">
                <a16:creationId xmlns:a16="http://schemas.microsoft.com/office/drawing/2014/main" id="{59895971-5F54-2646-AB6F-BF2C52CE082B}"/>
              </a:ext>
            </a:extLst>
          </p:cNvPr>
          <p:cNvSpPr>
            <a:spLocks noGrp="1"/>
          </p:cNvSpPr>
          <p:nvPr>
            <p:ph sz="quarter" idx="34" hasCustomPrompt="1"/>
          </p:nvPr>
        </p:nvSpPr>
        <p:spPr>
          <a:xfrm>
            <a:off x="273357" y="64008"/>
            <a:ext cx="5819468" cy="6858000"/>
          </a:xfrm>
          <a:prstGeom prst="rect">
            <a:avLst/>
          </a:prstGeom>
        </p:spPr>
        <p:txBody>
          <a:bodyPr anchor="t"/>
          <a:lstStyle>
            <a:lvl1pPr marL="0" indent="0" algn="ctr">
              <a:buNone/>
              <a:defRPr sz="1200" baseline="0"/>
            </a:lvl1pPr>
            <a:lvl2pPr marL="457200" indent="0">
              <a:buNone/>
              <a:defRPr/>
            </a:lvl2pPr>
            <a:lvl3pPr marL="914400" indent="0">
              <a:buNone/>
              <a:defRPr/>
            </a:lvl3pPr>
            <a:lvl4pPr marL="1371600" indent="0">
              <a:buNone/>
              <a:defRPr/>
            </a:lvl4pPr>
            <a:lvl5pPr marL="1828800" indent="0">
              <a:buNone/>
              <a:defRPr/>
            </a:lvl5pPr>
          </a:lstStyle>
          <a:p>
            <a:pPr lvl="0"/>
            <a:br>
              <a:rPr lang="en-US" dirty="0"/>
            </a:br>
            <a:br>
              <a:rPr lang="en-US" dirty="0"/>
            </a:br>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br>
              <a:rPr lang="en-US" dirty="0"/>
            </a:br>
            <a:br>
              <a:rPr lang="en-US" dirty="0"/>
            </a:br>
            <a:br>
              <a:rPr lang="en-US" dirty="0"/>
            </a:br>
            <a:br>
              <a:rPr lang="en-US" dirty="0"/>
            </a:br>
            <a:r>
              <a:rPr lang="en-US" dirty="0"/>
              <a:t>Use this for product images or smart art. </a:t>
            </a:r>
            <a:br>
              <a:rPr lang="en-US" dirty="0"/>
            </a:br>
            <a:r>
              <a:rPr lang="en-US" dirty="0"/>
              <a:t>Click on the icon below to get started.</a:t>
            </a:r>
          </a:p>
        </p:txBody>
      </p:sp>
      <p:graphicFrame>
        <p:nvGraphicFramePr>
          <p:cNvPr id="6" name="Object 5"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00" name="think-cell Slide" r:id="rId4" imgW="381" imgH="381" progId="TCLayout.ActiveDocument.1">
                  <p:embed/>
                </p:oleObj>
              </mc:Choice>
              <mc:Fallback>
                <p:oleObj name="think-cell Slide" r:id="rId4" imgW="381" imgH="381" progId="TCLayout.ActiveDocument.1">
                  <p:embed/>
                  <p:pic>
                    <p:nvPicPr>
                      <p:cNvPr id="6" name="Object 5"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Oval 2">
            <a:extLst>
              <a:ext uri="{FF2B5EF4-FFF2-40B4-BE49-F238E27FC236}">
                <a16:creationId xmlns:a16="http://schemas.microsoft.com/office/drawing/2014/main" id="{031D513C-0038-A840-BA0F-5E5095A01FB5}"/>
              </a:ext>
            </a:extLst>
          </p:cNvPr>
          <p:cNvSpPr/>
          <p:nvPr userDrawn="1"/>
        </p:nvSpPr>
        <p:spPr>
          <a:xfrm>
            <a:off x="5546615" y="2852338"/>
            <a:ext cx="1203158" cy="11533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1491CD6-944A-4C4A-AA24-336273FB0457}"/>
              </a:ext>
            </a:extLst>
          </p:cNvPr>
          <p:cNvSpPr txBox="1"/>
          <p:nvPr userDrawn="1"/>
        </p:nvSpPr>
        <p:spPr>
          <a:xfrm>
            <a:off x="5771311" y="3182235"/>
            <a:ext cx="770021" cy="523220"/>
          </a:xfrm>
          <a:prstGeom prst="rect">
            <a:avLst/>
          </a:prstGeom>
          <a:noFill/>
        </p:spPr>
        <p:txBody>
          <a:bodyPr wrap="square" rtlCol="0">
            <a:spAutoFit/>
          </a:bodyPr>
          <a:lstStyle/>
          <a:p>
            <a:pPr algn="ctr"/>
            <a:r>
              <a:rPr lang="en-US" sz="2800" b="1" dirty="0">
                <a:solidFill>
                  <a:schemeClr val="bg1"/>
                </a:solidFill>
                <a:latin typeface="+mj-lt"/>
              </a:rPr>
              <a:t>VS.</a:t>
            </a:r>
          </a:p>
        </p:txBody>
      </p:sp>
      <p:sp>
        <p:nvSpPr>
          <p:cNvPr id="17" name="Text Placeholder 9">
            <a:extLst>
              <a:ext uri="{FF2B5EF4-FFF2-40B4-BE49-F238E27FC236}">
                <a16:creationId xmlns:a16="http://schemas.microsoft.com/office/drawing/2014/main" id="{19EEC7FE-32A3-C240-B6A6-6FDA66460ED2}"/>
              </a:ext>
            </a:extLst>
          </p:cNvPr>
          <p:cNvSpPr>
            <a:spLocks noGrp="1"/>
          </p:cNvSpPr>
          <p:nvPr>
            <p:ph type="body" sz="quarter" idx="32" hasCustomPrompt="1"/>
          </p:nvPr>
        </p:nvSpPr>
        <p:spPr>
          <a:xfrm>
            <a:off x="6541332" y="-3"/>
            <a:ext cx="5035988" cy="1438275"/>
          </a:xfrm>
          <a:prstGeom prst="rect">
            <a:avLst/>
          </a:prstGeom>
        </p:spPr>
        <p:txBody>
          <a:bodyPr anchor="b">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a:t>Comparison Heading</a:t>
            </a:r>
          </a:p>
        </p:txBody>
      </p:sp>
      <p:sp>
        <p:nvSpPr>
          <p:cNvPr id="18" name="Text Placeholder 11">
            <a:extLst>
              <a:ext uri="{FF2B5EF4-FFF2-40B4-BE49-F238E27FC236}">
                <a16:creationId xmlns:a16="http://schemas.microsoft.com/office/drawing/2014/main" id="{B1215F7B-2651-CD44-94A3-C999CF158CF0}"/>
              </a:ext>
            </a:extLst>
          </p:cNvPr>
          <p:cNvSpPr>
            <a:spLocks noGrp="1"/>
          </p:cNvSpPr>
          <p:nvPr>
            <p:ph type="body" sz="quarter" idx="33" hasCustomPrompt="1"/>
          </p:nvPr>
        </p:nvSpPr>
        <p:spPr>
          <a:xfrm>
            <a:off x="6538962" y="1485081"/>
            <a:ext cx="5035988"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9" name="Text Placeholder 9">
            <a:extLst>
              <a:ext uri="{FF2B5EF4-FFF2-40B4-BE49-F238E27FC236}">
                <a16:creationId xmlns:a16="http://schemas.microsoft.com/office/drawing/2014/main" id="{496FFF96-389A-C143-B8FC-E1A66E155BEE}"/>
              </a:ext>
            </a:extLst>
          </p:cNvPr>
          <p:cNvSpPr>
            <a:spLocks noGrp="1"/>
          </p:cNvSpPr>
          <p:nvPr>
            <p:ph type="body" sz="quarter" idx="29" hasCustomPrompt="1"/>
          </p:nvPr>
        </p:nvSpPr>
        <p:spPr>
          <a:xfrm>
            <a:off x="694944" y="-3"/>
            <a:ext cx="4955725"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Comparison Heading</a:t>
            </a:r>
          </a:p>
        </p:txBody>
      </p:sp>
      <p:sp>
        <p:nvSpPr>
          <p:cNvPr id="20" name="Text Placeholder 11">
            <a:extLst>
              <a:ext uri="{FF2B5EF4-FFF2-40B4-BE49-F238E27FC236}">
                <a16:creationId xmlns:a16="http://schemas.microsoft.com/office/drawing/2014/main" id="{EEA9D879-92F5-D043-BA5A-A53869C01C16}"/>
              </a:ext>
            </a:extLst>
          </p:cNvPr>
          <p:cNvSpPr>
            <a:spLocks noGrp="1"/>
          </p:cNvSpPr>
          <p:nvPr>
            <p:ph type="body" sz="quarter" idx="14" hasCustomPrompt="1"/>
          </p:nvPr>
        </p:nvSpPr>
        <p:spPr>
          <a:xfrm>
            <a:off x="691152" y="1485082"/>
            <a:ext cx="4955725"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24" name="Rectangle 23">
            <a:extLst>
              <a:ext uri="{FF2B5EF4-FFF2-40B4-BE49-F238E27FC236}">
                <a16:creationId xmlns:a16="http://schemas.microsoft.com/office/drawing/2014/main" id="{37B6C317-D2CE-3A4D-B860-6B95243BC75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FAD97C8-94B5-4143-9125-218476B8E543}"/>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C24CD76E-CE8D-B640-AA0C-3E99F54CE903}"/>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7" name="Slide Number Placeholder 6">
            <a:extLst>
              <a:ext uri="{FF2B5EF4-FFF2-40B4-BE49-F238E27FC236}">
                <a16:creationId xmlns:a16="http://schemas.microsoft.com/office/drawing/2014/main" id="{F02CDC2F-2199-FE49-A626-748F0954C45F}"/>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8" name="Picture 27" descr="A black sign with white text&#10;&#10;Description automatically generated">
            <a:extLst>
              <a:ext uri="{FF2B5EF4-FFF2-40B4-BE49-F238E27FC236}">
                <a16:creationId xmlns:a16="http://schemas.microsoft.com/office/drawing/2014/main" id="{19A00FD2-685D-D643-B66D-C50FAC8318C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255872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mediate Title Slid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24"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9" name="Picture 8"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2" name="TextBox 11">
            <a:extLst>
              <a:ext uri="{FF2B5EF4-FFF2-40B4-BE49-F238E27FC236}">
                <a16:creationId xmlns:a16="http://schemas.microsoft.com/office/drawing/2014/main" id="{3F286E66-7073-A04E-8C8E-72B53D3A9B0B}"/>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14" name="Rectangle 13">
            <a:extLst>
              <a:ext uri="{FF2B5EF4-FFF2-40B4-BE49-F238E27FC236}">
                <a16:creationId xmlns:a16="http://schemas.microsoft.com/office/drawing/2014/main" id="{2BBA7AB0-543E-FF4B-83C4-EA77AD8B6F37}"/>
              </a:ext>
            </a:extLst>
          </p:cNvPr>
          <p:cNvSpPr/>
          <p:nvPr userDrawn="1"/>
        </p:nvSpPr>
        <p:spPr>
          <a:xfrm>
            <a:off x="0" y="5760721"/>
            <a:ext cx="12203113" cy="10972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White Logo">
            <a:extLst>
              <a:ext uri="{FF2B5EF4-FFF2-40B4-BE49-F238E27FC236}">
                <a16:creationId xmlns:a16="http://schemas.microsoft.com/office/drawing/2014/main" id="{5A4E378A-5C03-1246-ABB3-1B62938D7E7C}"/>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
        <p:nvSpPr>
          <p:cNvPr id="16" name="Subtitle">
            <a:extLst>
              <a:ext uri="{FF2B5EF4-FFF2-40B4-BE49-F238E27FC236}">
                <a16:creationId xmlns:a16="http://schemas.microsoft.com/office/drawing/2014/main" id="{9CF478C2-330A-1F46-8F01-45AFA7F23A3B}"/>
              </a:ext>
            </a:extLst>
          </p:cNvPr>
          <p:cNvSpPr>
            <a:spLocks noGrp="1"/>
          </p:cNvSpPr>
          <p:nvPr>
            <p:ph type="body" sz="quarter" idx="19"/>
          </p:nvPr>
        </p:nvSpPr>
        <p:spPr>
          <a:xfrm>
            <a:off x="658368" y="6372043"/>
            <a:ext cx="5645523" cy="361628"/>
          </a:xfrm>
          <a:prstGeom prst="rect">
            <a:avLst/>
          </a:prstGeom>
        </p:spPr>
        <p:txBody>
          <a:bodyPr>
            <a:noAutofit/>
          </a:bodyPr>
          <a:lstStyle>
            <a:lvl1pPr marL="0" indent="0">
              <a:buNone/>
              <a:defRPr sz="2400" b="1">
                <a:solidFill>
                  <a:schemeClr val="accent5"/>
                </a:solidFill>
                <a:effectLst/>
                <a:latin typeface="Titillium Bd" panose="00000800000000000000" pitchFamily="50" charset="0"/>
                <a:sym typeface="Titillium Bd" panose="00000800000000000000" pitchFamily="50" charset="0"/>
              </a:defRPr>
            </a:lvl1pPr>
          </a:lstStyle>
          <a:p>
            <a:pPr lvl="0"/>
            <a:endParaRPr lang="en-US" dirty="0"/>
          </a:p>
        </p:txBody>
      </p:sp>
      <p:sp>
        <p:nvSpPr>
          <p:cNvPr id="17" name="Primary Title">
            <a:extLst>
              <a:ext uri="{FF2B5EF4-FFF2-40B4-BE49-F238E27FC236}">
                <a16:creationId xmlns:a16="http://schemas.microsoft.com/office/drawing/2014/main" id="{5D2A6934-1261-DF44-BBE4-94293CBA495D}"/>
              </a:ext>
            </a:extLst>
          </p:cNvPr>
          <p:cNvSpPr>
            <a:spLocks noGrp="1"/>
          </p:cNvSpPr>
          <p:nvPr>
            <p:ph type="body" sz="quarter" idx="18"/>
          </p:nvPr>
        </p:nvSpPr>
        <p:spPr>
          <a:xfrm>
            <a:off x="658368" y="5885049"/>
            <a:ext cx="10278525" cy="358406"/>
          </a:xfrm>
          <a:prstGeom prst="rect">
            <a:avLst/>
          </a:prstGeom>
        </p:spPr>
        <p:txBody>
          <a:bodyPr>
            <a:noAutofit/>
          </a:bodyPr>
          <a:lstStyle>
            <a:lvl1pPr marL="0" indent="0">
              <a:buNone/>
              <a:defRPr sz="2800" b="1">
                <a:solidFill>
                  <a:schemeClr val="bg1"/>
                </a:solidFill>
                <a:latin typeface="+mj-lt"/>
              </a:defRPr>
            </a:lvl1pPr>
          </a:lstStyle>
          <a:p>
            <a:pPr lvl="0"/>
            <a:endParaRPr lang="en-US" dirty="0"/>
          </a:p>
        </p:txBody>
      </p:sp>
      <p:sp>
        <p:nvSpPr>
          <p:cNvPr id="18" name="Footer Placeholder 4">
            <a:extLst>
              <a:ext uri="{FF2B5EF4-FFF2-40B4-BE49-F238E27FC236}">
                <a16:creationId xmlns:a16="http://schemas.microsoft.com/office/drawing/2014/main" id="{A561B9E7-40CF-D243-91DA-114C45AAE6BF}"/>
              </a:ext>
            </a:extLst>
          </p:cNvPr>
          <p:cNvSpPr>
            <a:spLocks noGrp="1"/>
          </p:cNvSpPr>
          <p:nvPr>
            <p:ph type="ftr" sz="quarter" idx="3"/>
          </p:nvPr>
        </p:nvSpPr>
        <p:spPr>
          <a:xfrm>
            <a:off x="6421582" y="6367783"/>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t>© Copyright Red Lion 2019</a:t>
            </a:r>
          </a:p>
          <a:p>
            <a:r>
              <a:rPr lang="en-US" dirty="0"/>
              <a:t>CONFIDENTIAL: Contents of this document are for internal Red Lion Controls use only</a:t>
            </a:r>
          </a:p>
        </p:txBody>
      </p:sp>
    </p:spTree>
    <p:extLst>
      <p:ext uri="{BB962C8B-B14F-4D97-AF65-F5344CB8AC3E}">
        <p14:creationId xmlns:p14="http://schemas.microsoft.com/office/powerpoint/2010/main" val="22416479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with title 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8" name="think-cell Slide" r:id="rId4" imgW="270" imgH="270" progId="TCLayout.ActiveDocument.1">
                  <p:embed/>
                </p:oleObj>
              </mc:Choice>
              <mc:Fallback>
                <p:oleObj name="think-cell Slide" r:id="rId4" imgW="270" imgH="270" progId="TCLayout.ActiveDocument.1">
                  <p:embed/>
                  <p:pic>
                    <p:nvPicPr>
                      <p:cNvPr id="2" name="Object 1"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flipH="1">
            <a:off x="5997818" y="0"/>
            <a:ext cx="6194182" cy="6858000"/>
          </a:xfrm>
          <a:prstGeom prst="rect">
            <a:avLst/>
          </a:prstGeom>
        </p:spPr>
      </p:pic>
      <p:pic>
        <p:nvPicPr>
          <p:cNvPr id="13" name="Picture 12"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7" name="Text Placeholder 5"/>
          <p:cNvSpPr>
            <a:spLocks noGrp="1"/>
          </p:cNvSpPr>
          <p:nvPr>
            <p:ph type="body" sz="quarter" idx="40"/>
          </p:nvPr>
        </p:nvSpPr>
        <p:spPr>
          <a:xfrm>
            <a:off x="694943" y="2130363"/>
            <a:ext cx="10878582" cy="1809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0" dirty="0">
                <a:solidFill>
                  <a:schemeClr val="accent4">
                    <a:lumMod val="25000"/>
                  </a:schemeClr>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accent4">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accent4">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accent4">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accent4">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Tx/>
              <a:buBlip>
                <a:blip r:embed="rId8"/>
              </a:buBlip>
            </a:pPr>
            <a:r>
              <a:rPr lang="en-US"/>
              <a:t>Click to edit Master text styles</a:t>
            </a:r>
          </a:p>
          <a:p>
            <a:pPr marL="285750" lvl="1" indent="-285750">
              <a:buFontTx/>
              <a:buBlip>
                <a:blip r:embed="rId8"/>
              </a:buBlip>
            </a:pPr>
            <a:r>
              <a:rPr lang="en-US"/>
              <a:t>Second level</a:t>
            </a:r>
          </a:p>
          <a:p>
            <a:pPr marL="285750" lvl="2" indent="-285750">
              <a:buFontTx/>
              <a:buBlip>
                <a:blip r:embed="rId8"/>
              </a:buBlip>
            </a:pPr>
            <a:r>
              <a:rPr lang="en-US"/>
              <a:t>Third level</a:t>
            </a:r>
          </a:p>
          <a:p>
            <a:pPr marL="285750" lvl="3" indent="-285750">
              <a:buFontTx/>
              <a:buBlip>
                <a:blip r:embed="rId8"/>
              </a:buBlip>
            </a:pPr>
            <a:r>
              <a:rPr lang="en-US"/>
              <a:t>Fourth level</a:t>
            </a:r>
          </a:p>
          <a:p>
            <a:pPr marL="285750" lvl="4" indent="-285750">
              <a:buFontTx/>
              <a:buBlip>
                <a:blip r:embed="rId8"/>
              </a:buBlip>
            </a:pPr>
            <a:r>
              <a:rPr lang="en-US"/>
              <a:t>Fifth level</a:t>
            </a:r>
          </a:p>
        </p:txBody>
      </p:sp>
      <p:sp>
        <p:nvSpPr>
          <p:cNvPr id="9" name="TextBox 8">
            <a:extLst>
              <a:ext uri="{FF2B5EF4-FFF2-40B4-BE49-F238E27FC236}">
                <a16:creationId xmlns:a16="http://schemas.microsoft.com/office/drawing/2014/main" id="{677524CE-2464-564C-B54D-5DEAF4943BBA}"/>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10" name="Slide Number Placeholder 6">
            <a:extLst>
              <a:ext uri="{FF2B5EF4-FFF2-40B4-BE49-F238E27FC236}">
                <a16:creationId xmlns:a16="http://schemas.microsoft.com/office/drawing/2014/main" id="{1EE46CA7-1271-3342-8248-4F489B57E821}"/>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sp>
        <p:nvSpPr>
          <p:cNvPr id="11" name="Text Placeholder 9">
            <a:extLst>
              <a:ext uri="{FF2B5EF4-FFF2-40B4-BE49-F238E27FC236}">
                <a16:creationId xmlns:a16="http://schemas.microsoft.com/office/drawing/2014/main" id="{11B45F61-8990-8349-9E8D-38C9B431135B}"/>
              </a:ext>
            </a:extLst>
          </p:cNvPr>
          <p:cNvSpPr>
            <a:spLocks noGrp="1"/>
          </p:cNvSpPr>
          <p:nvPr>
            <p:ph type="body" sz="quarter" idx="29" hasCustomPrompt="1"/>
          </p:nvPr>
        </p:nvSpPr>
        <p:spPr>
          <a:xfrm>
            <a:off x="698736" y="-1"/>
            <a:ext cx="10878584"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a:t>
            </a:r>
            <a:r>
              <a:rPr lang="en-US" dirty="0" err="1"/>
              <a:t>multichart</a:t>
            </a:r>
            <a:r>
              <a:rPr lang="en-US" dirty="0"/>
              <a:t>/image slide </a:t>
            </a:r>
          </a:p>
        </p:txBody>
      </p:sp>
      <p:sp>
        <p:nvSpPr>
          <p:cNvPr id="12" name="Text Placeholder 11">
            <a:extLst>
              <a:ext uri="{FF2B5EF4-FFF2-40B4-BE49-F238E27FC236}">
                <a16:creationId xmlns:a16="http://schemas.microsoft.com/office/drawing/2014/main" id="{6128391E-4ACA-824C-ABB4-36E55B2CE25C}"/>
              </a:ext>
            </a:extLst>
          </p:cNvPr>
          <p:cNvSpPr>
            <a:spLocks noGrp="1"/>
          </p:cNvSpPr>
          <p:nvPr>
            <p:ph type="body" sz="quarter" idx="30" hasCustomPrompt="1"/>
          </p:nvPr>
        </p:nvSpPr>
        <p:spPr>
          <a:xfrm>
            <a:off x="694943" y="1485084"/>
            <a:ext cx="10878583"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4" name="Text Placeholder 5">
            <a:extLst>
              <a:ext uri="{FF2B5EF4-FFF2-40B4-BE49-F238E27FC236}">
                <a16:creationId xmlns:a16="http://schemas.microsoft.com/office/drawing/2014/main" id="{A7BF2B3F-5EA0-1743-922F-9B9A7010B3AA}"/>
              </a:ext>
            </a:extLst>
          </p:cNvPr>
          <p:cNvSpPr>
            <a:spLocks noGrp="1"/>
          </p:cNvSpPr>
          <p:nvPr>
            <p:ph type="body" sz="quarter" idx="41"/>
          </p:nvPr>
        </p:nvSpPr>
        <p:spPr>
          <a:xfrm>
            <a:off x="694943" y="4111363"/>
            <a:ext cx="10878582" cy="18098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400" kern="0" dirty="0">
                <a:solidFill>
                  <a:schemeClr val="accent4">
                    <a:lumMod val="25000"/>
                  </a:schemeClr>
                </a:solidFill>
                <a:latin typeface="+mn-lt"/>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accent4">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dirty="0">
                <a:solidFill>
                  <a:schemeClr val="accent4">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accent4">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dirty="0">
                <a:solidFill>
                  <a:schemeClr val="accent4">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Tx/>
              <a:buBlip>
                <a:blip r:embed="rId8"/>
              </a:buBlip>
            </a:pPr>
            <a:r>
              <a:rPr lang="en-US"/>
              <a:t>Click to edit Master text styles</a:t>
            </a:r>
          </a:p>
          <a:p>
            <a:pPr marL="285750" lvl="1" indent="-285750">
              <a:buFontTx/>
              <a:buBlip>
                <a:blip r:embed="rId8"/>
              </a:buBlip>
            </a:pPr>
            <a:r>
              <a:rPr lang="en-US"/>
              <a:t>Second level</a:t>
            </a:r>
          </a:p>
          <a:p>
            <a:pPr marL="285750" lvl="2" indent="-285750">
              <a:buFontTx/>
              <a:buBlip>
                <a:blip r:embed="rId8"/>
              </a:buBlip>
            </a:pPr>
            <a:r>
              <a:rPr lang="en-US"/>
              <a:t>Third level</a:t>
            </a:r>
          </a:p>
          <a:p>
            <a:pPr marL="285750" lvl="3" indent="-285750">
              <a:buFontTx/>
              <a:buBlip>
                <a:blip r:embed="rId8"/>
              </a:buBlip>
            </a:pPr>
            <a:r>
              <a:rPr lang="en-US"/>
              <a:t>Fourth level</a:t>
            </a:r>
          </a:p>
          <a:p>
            <a:pPr marL="285750" lvl="4" indent="-285750">
              <a:buFontTx/>
              <a:buBlip>
                <a:blip r:embed="rId8"/>
              </a:buBlip>
            </a:pPr>
            <a:r>
              <a:rPr lang="en-US"/>
              <a:t>Fifth level</a:t>
            </a:r>
          </a:p>
        </p:txBody>
      </p:sp>
    </p:spTree>
    <p:extLst>
      <p:ext uri="{BB962C8B-B14F-4D97-AF65-F5344CB8AC3E}">
        <p14:creationId xmlns:p14="http://schemas.microsoft.com/office/powerpoint/2010/main" val="4089589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A851AB-FEF5-3741-B971-9680B9F70B4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0800000">
            <a:off x="6194184" y="0"/>
            <a:ext cx="5997818" cy="6858000"/>
          </a:xfrm>
          <a:prstGeom prst="rect">
            <a:avLst/>
          </a:prstGeom>
        </p:spPr>
      </p:pic>
      <p:pic>
        <p:nvPicPr>
          <p:cNvPr id="18" name="Picture 17">
            <a:extLst>
              <a:ext uri="{FF2B5EF4-FFF2-40B4-BE49-F238E27FC236}">
                <a16:creationId xmlns:a16="http://schemas.microsoft.com/office/drawing/2014/main" id="{9957CA0A-1297-0640-BA61-1E5B4BEB790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5997818" cy="6858000"/>
          </a:xfrm>
          <a:prstGeom prst="rect">
            <a:avLst/>
          </a:prstGeom>
        </p:spPr>
      </p:pic>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42924068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2" name="think-cell Slide" r:id="rId5" imgW="381" imgH="381" progId="TCLayout.ActiveDocument.1">
                  <p:embed/>
                </p:oleObj>
              </mc:Choice>
              <mc:Fallback>
                <p:oleObj name="think-cell Slide" r:id="rId5" imgW="381" imgH="381" progId="TCLayout.ActiveDocument.1">
                  <p:embed/>
                  <p:pic>
                    <p:nvPicPr>
                      <p:cNvPr id="4" name="Object 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53846753-CA1A-2F47-8D96-CAF9891DD7E3}"/>
              </a:ext>
            </a:extLst>
          </p:cNvPr>
          <p:cNvSpPr/>
          <p:nvPr userDrawn="1"/>
        </p:nvSpPr>
        <p:spPr>
          <a:xfrm>
            <a:off x="0" y="5524500"/>
            <a:ext cx="12203113" cy="133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White Logo">
            <a:extLst>
              <a:ext uri="{FF2B5EF4-FFF2-40B4-BE49-F238E27FC236}">
                <a16:creationId xmlns:a16="http://schemas.microsoft.com/office/drawing/2014/main" id="{12D6E5FB-F9C4-EC42-8C10-AB7FEA08FEC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
        <p:nvSpPr>
          <p:cNvPr id="21" name="Subtitle">
            <a:extLst>
              <a:ext uri="{FF2B5EF4-FFF2-40B4-BE49-F238E27FC236}">
                <a16:creationId xmlns:a16="http://schemas.microsoft.com/office/drawing/2014/main" id="{C5BA3E2F-951E-C042-8DF3-A2BBDDC75E0D}"/>
              </a:ext>
            </a:extLst>
          </p:cNvPr>
          <p:cNvSpPr>
            <a:spLocks noGrp="1"/>
          </p:cNvSpPr>
          <p:nvPr>
            <p:ph type="body" sz="quarter" idx="19"/>
          </p:nvPr>
        </p:nvSpPr>
        <p:spPr>
          <a:xfrm>
            <a:off x="658368" y="6261390"/>
            <a:ext cx="5645523" cy="361628"/>
          </a:xfrm>
          <a:prstGeom prst="rect">
            <a:avLst/>
          </a:prstGeom>
        </p:spPr>
        <p:txBody>
          <a:bodyPr>
            <a:noAutofit/>
          </a:bodyPr>
          <a:lstStyle>
            <a:lvl1pPr marL="0" indent="0">
              <a:buNone/>
              <a:defRPr sz="2400" b="1">
                <a:solidFill>
                  <a:srgbClr val="FFC000"/>
                </a:solidFill>
                <a:effectLst/>
                <a:latin typeface="Titillium Bd" panose="00000800000000000000" pitchFamily="50" charset="0"/>
                <a:sym typeface="Titillium Bd" panose="00000800000000000000" pitchFamily="50" charset="0"/>
              </a:defRPr>
            </a:lvl1pPr>
          </a:lstStyle>
          <a:p>
            <a:pPr lvl="0"/>
            <a:endParaRPr lang="en-US" dirty="0"/>
          </a:p>
        </p:txBody>
      </p:sp>
      <p:sp>
        <p:nvSpPr>
          <p:cNvPr id="22" name="Primary Title">
            <a:extLst>
              <a:ext uri="{FF2B5EF4-FFF2-40B4-BE49-F238E27FC236}">
                <a16:creationId xmlns:a16="http://schemas.microsoft.com/office/drawing/2014/main" id="{3B8C0C7F-94A8-EA4E-9A13-D6F99EF39CD2}"/>
              </a:ext>
            </a:extLst>
          </p:cNvPr>
          <p:cNvSpPr>
            <a:spLocks noGrp="1"/>
          </p:cNvSpPr>
          <p:nvPr>
            <p:ph type="body" sz="quarter" idx="18"/>
          </p:nvPr>
        </p:nvSpPr>
        <p:spPr>
          <a:xfrm>
            <a:off x="658368" y="5774396"/>
            <a:ext cx="10278525" cy="358406"/>
          </a:xfrm>
          <a:prstGeom prst="rect">
            <a:avLst/>
          </a:prstGeom>
        </p:spPr>
        <p:txBody>
          <a:bodyPr>
            <a:noAutofit/>
          </a:bodyPr>
          <a:lstStyle>
            <a:lvl1pPr marL="0" indent="0">
              <a:buNone/>
              <a:defRPr sz="2800" b="1">
                <a:solidFill>
                  <a:schemeClr val="bg1"/>
                </a:solidFill>
                <a:latin typeface="+mj-lt"/>
              </a:defRPr>
            </a:lvl1pPr>
          </a:lstStyle>
          <a:p>
            <a:pPr lvl="0"/>
            <a:endParaRPr lang="en-US" dirty="0"/>
          </a:p>
        </p:txBody>
      </p:sp>
      <p:sp>
        <p:nvSpPr>
          <p:cNvPr id="23" name="Footer Placeholder 4">
            <a:extLst>
              <a:ext uri="{FF2B5EF4-FFF2-40B4-BE49-F238E27FC236}">
                <a16:creationId xmlns:a16="http://schemas.microsoft.com/office/drawing/2014/main" id="{87EC122C-C426-C843-BF7C-4E5620F238FC}"/>
              </a:ext>
            </a:extLst>
          </p:cNvPr>
          <p:cNvSpPr>
            <a:spLocks noGrp="1"/>
          </p:cNvSpPr>
          <p:nvPr>
            <p:ph type="ftr" sz="quarter" idx="3"/>
          </p:nvPr>
        </p:nvSpPr>
        <p:spPr>
          <a:xfrm>
            <a:off x="6421581" y="6268688"/>
            <a:ext cx="4515311" cy="365125"/>
          </a:xfrm>
          <a:prstGeom prst="rect">
            <a:avLst/>
          </a:prstGeom>
        </p:spPr>
        <p:txBody>
          <a:bodyPr vert="horz" lIns="91440" tIns="45720" rIns="91440" bIns="45720" rtlCol="0" anchor="ctr"/>
          <a:lstStyle>
            <a:lvl1pPr algn="r">
              <a:defRPr sz="800">
                <a:solidFill>
                  <a:schemeClr val="bg1">
                    <a:lumMod val="65000"/>
                  </a:schemeClr>
                </a:solidFill>
              </a:defRPr>
            </a:lvl1pPr>
          </a:lstStyle>
          <a:p>
            <a:r>
              <a:rPr lang="en-US" dirty="0"/>
              <a:t>© Copyright Red Lion 2019</a:t>
            </a:r>
          </a:p>
          <a:p>
            <a:r>
              <a:rPr lang="en-US" dirty="0"/>
              <a:t>CONFIDENTIAL: Contents of this document are for internal Red Lion Controls use only</a:t>
            </a:r>
          </a:p>
        </p:txBody>
      </p:sp>
    </p:spTree>
    <p:extLst>
      <p:ext uri="{BB962C8B-B14F-4D97-AF65-F5344CB8AC3E}">
        <p14:creationId xmlns:p14="http://schemas.microsoft.com/office/powerpoint/2010/main" val="28500121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36508043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96" name="think-cell Slide" r:id="rId4" imgW="381" imgH="381" progId="TCLayout.ActiveDocument.1">
                  <p:embed/>
                </p:oleObj>
              </mc:Choice>
              <mc:Fallback>
                <p:oleObj name="think-cell Slide" r:id="rId4" imgW="381" imgH="381"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9" name="Rectangle 18">
            <a:extLst>
              <a:ext uri="{FF2B5EF4-FFF2-40B4-BE49-F238E27FC236}">
                <a16:creationId xmlns:a16="http://schemas.microsoft.com/office/drawing/2014/main" id="{53846753-CA1A-2F47-8D96-CAF9891DD7E3}"/>
              </a:ext>
            </a:extLst>
          </p:cNvPr>
          <p:cNvSpPr/>
          <p:nvPr userDrawn="1"/>
        </p:nvSpPr>
        <p:spPr>
          <a:xfrm>
            <a:off x="0" y="5524500"/>
            <a:ext cx="12203113" cy="13334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White Logo">
            <a:extLst>
              <a:ext uri="{FF2B5EF4-FFF2-40B4-BE49-F238E27FC236}">
                <a16:creationId xmlns:a16="http://schemas.microsoft.com/office/drawing/2014/main" id="{12D6E5FB-F9C4-EC42-8C10-AB7FEA08FEC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125199" y="6061148"/>
            <a:ext cx="836790" cy="556787"/>
          </a:xfrm>
          <a:prstGeom prst="rect">
            <a:avLst/>
          </a:prstGeom>
        </p:spPr>
      </p:pic>
      <p:sp>
        <p:nvSpPr>
          <p:cNvPr id="21" name="Subtitle">
            <a:extLst>
              <a:ext uri="{FF2B5EF4-FFF2-40B4-BE49-F238E27FC236}">
                <a16:creationId xmlns:a16="http://schemas.microsoft.com/office/drawing/2014/main" id="{C5BA3E2F-951E-C042-8DF3-A2BBDDC75E0D}"/>
              </a:ext>
            </a:extLst>
          </p:cNvPr>
          <p:cNvSpPr>
            <a:spLocks noGrp="1"/>
          </p:cNvSpPr>
          <p:nvPr>
            <p:ph type="body" sz="quarter" idx="19"/>
          </p:nvPr>
        </p:nvSpPr>
        <p:spPr>
          <a:xfrm>
            <a:off x="658368" y="6261390"/>
            <a:ext cx="5645523" cy="361628"/>
          </a:xfrm>
          <a:prstGeom prst="rect">
            <a:avLst/>
          </a:prstGeom>
        </p:spPr>
        <p:txBody>
          <a:bodyPr>
            <a:noAutofit/>
          </a:bodyPr>
          <a:lstStyle>
            <a:lvl1pPr marL="0" indent="0">
              <a:buNone/>
              <a:defRPr sz="2400" b="1">
                <a:solidFill>
                  <a:schemeClr val="bg1"/>
                </a:solidFill>
                <a:effectLst/>
                <a:latin typeface="Titillium Bd" panose="00000800000000000000" pitchFamily="50" charset="0"/>
                <a:sym typeface="Titillium Bd" panose="00000800000000000000" pitchFamily="50" charset="0"/>
              </a:defRPr>
            </a:lvl1pPr>
          </a:lstStyle>
          <a:p>
            <a:pPr lvl="0"/>
            <a:endParaRPr lang="en-US" dirty="0"/>
          </a:p>
        </p:txBody>
      </p:sp>
      <p:sp>
        <p:nvSpPr>
          <p:cNvPr id="22" name="Primary Title">
            <a:extLst>
              <a:ext uri="{FF2B5EF4-FFF2-40B4-BE49-F238E27FC236}">
                <a16:creationId xmlns:a16="http://schemas.microsoft.com/office/drawing/2014/main" id="{3B8C0C7F-94A8-EA4E-9A13-D6F99EF39CD2}"/>
              </a:ext>
            </a:extLst>
          </p:cNvPr>
          <p:cNvSpPr>
            <a:spLocks noGrp="1"/>
          </p:cNvSpPr>
          <p:nvPr>
            <p:ph type="body" sz="quarter" idx="18"/>
          </p:nvPr>
        </p:nvSpPr>
        <p:spPr>
          <a:xfrm>
            <a:off x="658368" y="5774396"/>
            <a:ext cx="10278525" cy="358406"/>
          </a:xfrm>
          <a:prstGeom prst="rect">
            <a:avLst/>
          </a:prstGeom>
        </p:spPr>
        <p:txBody>
          <a:bodyPr>
            <a:noAutofit/>
          </a:bodyPr>
          <a:lstStyle>
            <a:lvl1pPr marL="0" indent="0">
              <a:buNone/>
              <a:defRPr sz="2800" b="1">
                <a:solidFill>
                  <a:srgbClr val="FFC000"/>
                </a:solidFill>
                <a:latin typeface="+mj-lt"/>
              </a:defRPr>
            </a:lvl1pPr>
          </a:lstStyle>
          <a:p>
            <a:pPr lvl="0"/>
            <a:endParaRPr lang="en-US" dirty="0"/>
          </a:p>
        </p:txBody>
      </p:sp>
      <p:sp>
        <p:nvSpPr>
          <p:cNvPr id="23" name="Footer Placeholder 4">
            <a:extLst>
              <a:ext uri="{FF2B5EF4-FFF2-40B4-BE49-F238E27FC236}">
                <a16:creationId xmlns:a16="http://schemas.microsoft.com/office/drawing/2014/main" id="{87EC122C-C426-C843-BF7C-4E5620F238FC}"/>
              </a:ext>
            </a:extLst>
          </p:cNvPr>
          <p:cNvSpPr>
            <a:spLocks noGrp="1"/>
          </p:cNvSpPr>
          <p:nvPr>
            <p:ph type="ftr" sz="quarter" idx="3"/>
          </p:nvPr>
        </p:nvSpPr>
        <p:spPr>
          <a:xfrm>
            <a:off x="6421581" y="6268688"/>
            <a:ext cx="4515311" cy="365125"/>
          </a:xfrm>
          <a:prstGeom prst="rect">
            <a:avLst/>
          </a:prstGeom>
        </p:spPr>
        <p:txBody>
          <a:bodyPr vert="horz" lIns="91440" tIns="45720" rIns="91440" bIns="45720" rtlCol="0" anchor="ctr"/>
          <a:lstStyle>
            <a:lvl1pPr algn="r">
              <a:defRPr sz="800">
                <a:solidFill>
                  <a:schemeClr val="bg2">
                    <a:lumMod val="75000"/>
                  </a:schemeClr>
                </a:solidFill>
              </a:defRPr>
            </a:lvl1pPr>
          </a:lstStyle>
          <a:p>
            <a:r>
              <a:rPr lang="en-US" dirty="0"/>
              <a:t>© Copyright Red Lion 2019</a:t>
            </a:r>
          </a:p>
          <a:p>
            <a:r>
              <a:rPr lang="en-US" dirty="0"/>
              <a:t>CONFIDENTIAL: Contents of this document are for internal Red Lion Controls use only</a:t>
            </a:r>
          </a:p>
        </p:txBody>
      </p:sp>
    </p:spTree>
    <p:extLst>
      <p:ext uri="{BB962C8B-B14F-4D97-AF65-F5344CB8AC3E}">
        <p14:creationId xmlns:p14="http://schemas.microsoft.com/office/powerpoint/2010/main" val="5859796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92EEF93-E3EF-5F42-8C65-F965EC292234}"/>
              </a:ext>
            </a:extLst>
          </p:cNvPr>
          <p:cNvSpPr/>
          <p:nvPr userDrawn="1"/>
        </p:nvSpPr>
        <p:spPr>
          <a:xfrm>
            <a:off x="0" y="5524498"/>
            <a:ext cx="12203113" cy="13335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16713434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20" name="think-cell Slide" r:id="rId4" imgW="381" imgH="381" progId="TCLayout.ActiveDocument.1">
                  <p:embed/>
                </p:oleObj>
              </mc:Choice>
              <mc:Fallback>
                <p:oleObj name="think-cell Slide" r:id="rId4" imgW="381" imgH="381"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0" name="White Logo">
            <a:extLst>
              <a:ext uri="{FF2B5EF4-FFF2-40B4-BE49-F238E27FC236}">
                <a16:creationId xmlns:a16="http://schemas.microsoft.com/office/drawing/2014/main" id="{12D6E5FB-F9C4-EC42-8C10-AB7FEA08FECF}"/>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125199" y="6061148"/>
            <a:ext cx="836790" cy="556787"/>
          </a:xfrm>
          <a:prstGeom prst="rect">
            <a:avLst/>
          </a:prstGeom>
        </p:spPr>
      </p:pic>
      <p:sp>
        <p:nvSpPr>
          <p:cNvPr id="21" name="Subtitle">
            <a:extLst>
              <a:ext uri="{FF2B5EF4-FFF2-40B4-BE49-F238E27FC236}">
                <a16:creationId xmlns:a16="http://schemas.microsoft.com/office/drawing/2014/main" id="{C5BA3E2F-951E-C042-8DF3-A2BBDDC75E0D}"/>
              </a:ext>
            </a:extLst>
          </p:cNvPr>
          <p:cNvSpPr>
            <a:spLocks noGrp="1"/>
          </p:cNvSpPr>
          <p:nvPr>
            <p:ph type="body" sz="quarter" idx="19"/>
          </p:nvPr>
        </p:nvSpPr>
        <p:spPr>
          <a:xfrm>
            <a:off x="658368" y="6261390"/>
            <a:ext cx="5645523" cy="361628"/>
          </a:xfrm>
          <a:prstGeom prst="rect">
            <a:avLst/>
          </a:prstGeom>
        </p:spPr>
        <p:txBody>
          <a:bodyPr>
            <a:noAutofit/>
          </a:bodyPr>
          <a:lstStyle>
            <a:lvl1pPr marL="0" indent="0">
              <a:buNone/>
              <a:defRPr sz="2400" b="1">
                <a:solidFill>
                  <a:schemeClr val="bg1"/>
                </a:solidFill>
                <a:effectLst/>
                <a:latin typeface="Titillium Bd" panose="00000800000000000000" pitchFamily="50" charset="0"/>
                <a:sym typeface="Titillium Bd" panose="00000800000000000000" pitchFamily="50" charset="0"/>
              </a:defRPr>
            </a:lvl1pPr>
          </a:lstStyle>
          <a:p>
            <a:pPr lvl="0"/>
            <a:endParaRPr lang="en-US" dirty="0"/>
          </a:p>
        </p:txBody>
      </p:sp>
      <p:sp>
        <p:nvSpPr>
          <p:cNvPr id="22" name="Primary Title">
            <a:extLst>
              <a:ext uri="{FF2B5EF4-FFF2-40B4-BE49-F238E27FC236}">
                <a16:creationId xmlns:a16="http://schemas.microsoft.com/office/drawing/2014/main" id="{3B8C0C7F-94A8-EA4E-9A13-D6F99EF39CD2}"/>
              </a:ext>
            </a:extLst>
          </p:cNvPr>
          <p:cNvSpPr>
            <a:spLocks noGrp="1"/>
          </p:cNvSpPr>
          <p:nvPr>
            <p:ph type="body" sz="quarter" idx="18"/>
          </p:nvPr>
        </p:nvSpPr>
        <p:spPr>
          <a:xfrm>
            <a:off x="658368" y="5774396"/>
            <a:ext cx="10278525" cy="358406"/>
          </a:xfrm>
          <a:prstGeom prst="rect">
            <a:avLst/>
          </a:prstGeom>
        </p:spPr>
        <p:txBody>
          <a:bodyPr>
            <a:noAutofit/>
          </a:bodyPr>
          <a:lstStyle>
            <a:lvl1pPr marL="0" indent="0">
              <a:buNone/>
              <a:defRPr sz="2800" b="1">
                <a:solidFill>
                  <a:srgbClr val="0D365D"/>
                </a:solidFill>
                <a:latin typeface="+mj-lt"/>
              </a:defRPr>
            </a:lvl1pPr>
          </a:lstStyle>
          <a:p>
            <a:pPr lvl="0"/>
            <a:endParaRPr lang="en-US" dirty="0"/>
          </a:p>
        </p:txBody>
      </p:sp>
      <p:sp>
        <p:nvSpPr>
          <p:cNvPr id="23" name="Footer Placeholder 4">
            <a:extLst>
              <a:ext uri="{FF2B5EF4-FFF2-40B4-BE49-F238E27FC236}">
                <a16:creationId xmlns:a16="http://schemas.microsoft.com/office/drawing/2014/main" id="{87EC122C-C426-C843-BF7C-4E5620F238FC}"/>
              </a:ext>
            </a:extLst>
          </p:cNvPr>
          <p:cNvSpPr>
            <a:spLocks noGrp="1"/>
          </p:cNvSpPr>
          <p:nvPr>
            <p:ph type="ftr" sz="quarter" idx="3"/>
          </p:nvPr>
        </p:nvSpPr>
        <p:spPr>
          <a:xfrm>
            <a:off x="6421581" y="6268688"/>
            <a:ext cx="4515311" cy="365125"/>
          </a:xfrm>
          <a:prstGeom prst="rect">
            <a:avLst/>
          </a:prstGeom>
        </p:spPr>
        <p:txBody>
          <a:bodyPr vert="horz" lIns="91440" tIns="45720" rIns="91440" bIns="45720" rtlCol="0" anchor="ctr"/>
          <a:lstStyle>
            <a:lvl1pPr algn="r">
              <a:defRPr sz="800">
                <a:solidFill>
                  <a:schemeClr val="tx1">
                    <a:tint val="75000"/>
                  </a:schemeClr>
                </a:solidFill>
              </a:defRPr>
            </a:lvl1pPr>
          </a:lstStyle>
          <a:p>
            <a:r>
              <a:rPr lang="en-US" dirty="0"/>
              <a:t>© Copyright Red Lion 2019</a:t>
            </a:r>
          </a:p>
          <a:p>
            <a:r>
              <a:rPr lang="en-US" dirty="0"/>
              <a:t>CONFIDENTIAL: Contents of this document are for internal Red Lion Controls use only</a:t>
            </a:r>
          </a:p>
        </p:txBody>
      </p:sp>
    </p:spTree>
    <p:extLst>
      <p:ext uri="{BB962C8B-B14F-4D97-AF65-F5344CB8AC3E}">
        <p14:creationId xmlns:p14="http://schemas.microsoft.com/office/powerpoint/2010/main" val="11372997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ext uri="{D42A27DB-BD31-4B8C-83A1-F6EECF244321}">
                <p14:modId xmlns:p14="http://schemas.microsoft.com/office/powerpoint/2010/main" val="24678884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44" name="think-cell Slide" r:id="rId4" imgW="381" imgH="381" progId="TCLayout.ActiveDocument.1">
                  <p:embed/>
                </p:oleObj>
              </mc:Choice>
              <mc:Fallback>
                <p:oleObj name="think-cell Slide" r:id="rId4" imgW="381" imgH="381" progId="TCLayout.ActiveDocument.1">
                  <p:embed/>
                  <p:pic>
                    <p:nvPicPr>
                      <p:cNvPr id="4" name="Object 3" hidden="1"/>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6" name="Picture 15" descr="A black sign with white text&#10;&#10;Description automatically generated">
            <a:extLst>
              <a:ext uri="{FF2B5EF4-FFF2-40B4-BE49-F238E27FC236}">
                <a16:creationId xmlns:a16="http://schemas.microsoft.com/office/drawing/2014/main" id="{72279C0D-137E-F848-BEC0-CA224AEF3CF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pic>
        <p:nvPicPr>
          <p:cNvPr id="8" name="Picture 7">
            <a:extLst>
              <a:ext uri="{FF2B5EF4-FFF2-40B4-BE49-F238E27FC236}">
                <a16:creationId xmlns:a16="http://schemas.microsoft.com/office/drawing/2014/main" id="{F41A502B-B396-CF47-BD1A-3F06D0E6DB17}"/>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rot="10800000">
            <a:off x="6194184" y="0"/>
            <a:ext cx="5997818" cy="6858000"/>
          </a:xfrm>
          <a:prstGeom prst="rect">
            <a:avLst/>
          </a:prstGeom>
        </p:spPr>
      </p:pic>
      <p:pic>
        <p:nvPicPr>
          <p:cNvPr id="9" name="Picture 8">
            <a:extLst>
              <a:ext uri="{FF2B5EF4-FFF2-40B4-BE49-F238E27FC236}">
                <a16:creationId xmlns:a16="http://schemas.microsoft.com/office/drawing/2014/main" id="{60048EA2-9A2D-1846-B4D7-E4130420E3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0" y="0"/>
            <a:ext cx="5997818" cy="6858000"/>
          </a:xfrm>
          <a:prstGeom prst="rect">
            <a:avLst/>
          </a:prstGeom>
        </p:spPr>
      </p:pic>
      <p:sp>
        <p:nvSpPr>
          <p:cNvPr id="10" name="Parallelogram 9">
            <a:extLst>
              <a:ext uri="{FF2B5EF4-FFF2-40B4-BE49-F238E27FC236}">
                <a16:creationId xmlns:a16="http://schemas.microsoft.com/office/drawing/2014/main" id="{163369C0-997D-F14C-80FC-9A107E392A96}"/>
              </a:ext>
            </a:extLst>
          </p:cNvPr>
          <p:cNvSpPr/>
          <p:nvPr userDrawn="1"/>
        </p:nvSpPr>
        <p:spPr>
          <a:xfrm flipH="1">
            <a:off x="-193042" y="-111512"/>
            <a:ext cx="6581422" cy="6980663"/>
          </a:xfrm>
          <a:prstGeom prst="parallelogram">
            <a:avLst/>
          </a:prstGeom>
          <a:solidFill>
            <a:srgbClr val="1B36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2" name="Picture 11" descr="A black sign with white text&#10;&#10;Description automatically generated">
            <a:extLst>
              <a:ext uri="{FF2B5EF4-FFF2-40B4-BE49-F238E27FC236}">
                <a16:creationId xmlns:a16="http://schemas.microsoft.com/office/drawing/2014/main" id="{EA25D2E6-C6DB-FD4C-87AC-23243B47D60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810408" y="2240894"/>
            <a:ext cx="2927386" cy="2011090"/>
          </a:xfrm>
          <a:prstGeom prst="rect">
            <a:avLst/>
          </a:prstGeom>
        </p:spPr>
      </p:pic>
      <p:sp>
        <p:nvSpPr>
          <p:cNvPr id="17" name="TextBox 16">
            <a:extLst>
              <a:ext uri="{FF2B5EF4-FFF2-40B4-BE49-F238E27FC236}">
                <a16:creationId xmlns:a16="http://schemas.microsoft.com/office/drawing/2014/main" id="{12A7E88D-A884-A140-8825-21028E7E759D}"/>
              </a:ext>
            </a:extLst>
          </p:cNvPr>
          <p:cNvSpPr txBox="1"/>
          <p:nvPr userDrawn="1"/>
        </p:nvSpPr>
        <p:spPr>
          <a:xfrm>
            <a:off x="6830491" y="4331007"/>
            <a:ext cx="5132525" cy="523220"/>
          </a:xfrm>
          <a:prstGeom prst="rect">
            <a:avLst/>
          </a:prstGeom>
          <a:noFill/>
        </p:spPr>
        <p:txBody>
          <a:bodyPr wrap="square" rtlCol="0">
            <a:spAutoFit/>
          </a:bodyPr>
          <a:lstStyle/>
          <a:p>
            <a:r>
              <a:rPr lang="en-US" sz="2800" dirty="0">
                <a:solidFill>
                  <a:srgbClr val="A61D2C"/>
                </a:solidFill>
                <a:latin typeface="BankGothic Md BT" panose="020B0807020203060204" pitchFamily="34" charset="0"/>
              </a:rPr>
              <a:t>Excellence. </a:t>
            </a:r>
            <a:r>
              <a:rPr lang="en-US" sz="2800" dirty="0">
                <a:latin typeface="BankGothic Md BT" panose="020B0807020203060204" pitchFamily="34" charset="0"/>
              </a:rPr>
              <a:t>Redefined.</a:t>
            </a:r>
          </a:p>
        </p:txBody>
      </p:sp>
      <p:sp>
        <p:nvSpPr>
          <p:cNvPr id="18" name="Footer Placeholder 4">
            <a:extLst>
              <a:ext uri="{FF2B5EF4-FFF2-40B4-BE49-F238E27FC236}">
                <a16:creationId xmlns:a16="http://schemas.microsoft.com/office/drawing/2014/main" id="{59DEC7CF-372B-C543-AF2F-51F3A716A8C2}"/>
              </a:ext>
            </a:extLst>
          </p:cNvPr>
          <p:cNvSpPr>
            <a:spLocks noGrp="1"/>
          </p:cNvSpPr>
          <p:nvPr>
            <p:ph type="ftr" sz="quarter" idx="3"/>
          </p:nvPr>
        </p:nvSpPr>
        <p:spPr>
          <a:xfrm>
            <a:off x="7135693" y="6310315"/>
            <a:ext cx="41148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r>
              <a:rPr lang="en-US" dirty="0"/>
              <a:t>© Copyright Red Lion 2019</a:t>
            </a:r>
          </a:p>
          <a:p>
            <a:r>
              <a:rPr lang="en-US" dirty="0"/>
              <a:t>CONFIDENTIAL: Contents of this document are for internal Red Lion Controls use only</a:t>
            </a:r>
          </a:p>
        </p:txBody>
      </p:sp>
      <p:sp>
        <p:nvSpPr>
          <p:cNvPr id="19" name="Title 1">
            <a:extLst>
              <a:ext uri="{FF2B5EF4-FFF2-40B4-BE49-F238E27FC236}">
                <a16:creationId xmlns:a16="http://schemas.microsoft.com/office/drawing/2014/main" id="{8C7264E5-6245-8343-B7D1-78C4281DCDCF}"/>
              </a:ext>
            </a:extLst>
          </p:cNvPr>
          <p:cNvSpPr txBox="1">
            <a:spLocks/>
          </p:cNvSpPr>
          <p:nvPr userDrawn="1"/>
        </p:nvSpPr>
        <p:spPr>
          <a:xfrm>
            <a:off x="1288135" y="2678486"/>
            <a:ext cx="3822390" cy="45589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E9E9E9"/>
                </a:solidFill>
                <a:latin typeface="Titillium" panose="00000500000000000000" pitchFamily="50" charset="0"/>
              </a:rPr>
              <a:t>FOR MORE INFORMATION</a:t>
            </a:r>
            <a:endParaRPr lang="en-US" sz="3600" dirty="0">
              <a:solidFill>
                <a:srgbClr val="E9E9E9"/>
              </a:solidFill>
              <a:latin typeface="Titillium" panose="00000500000000000000" pitchFamily="50" charset="0"/>
            </a:endParaRPr>
          </a:p>
        </p:txBody>
      </p:sp>
      <p:sp>
        <p:nvSpPr>
          <p:cNvPr id="20" name="TextBox 19">
            <a:extLst>
              <a:ext uri="{FF2B5EF4-FFF2-40B4-BE49-F238E27FC236}">
                <a16:creationId xmlns:a16="http://schemas.microsoft.com/office/drawing/2014/main" id="{B33ED2DC-A781-0543-9C21-E54300998FB9}"/>
              </a:ext>
            </a:extLst>
          </p:cNvPr>
          <p:cNvSpPr txBox="1"/>
          <p:nvPr userDrawn="1"/>
        </p:nvSpPr>
        <p:spPr>
          <a:xfrm>
            <a:off x="1561359" y="3926184"/>
            <a:ext cx="3352800" cy="646331"/>
          </a:xfrm>
          <a:prstGeom prst="rect">
            <a:avLst/>
          </a:prstGeom>
          <a:noFill/>
        </p:spPr>
        <p:txBody>
          <a:bodyPr wrap="square" rtlCol="0">
            <a:spAutoFit/>
          </a:bodyPr>
          <a:lstStyle/>
          <a:p>
            <a:r>
              <a:rPr lang="en-US" dirty="0">
                <a:solidFill>
                  <a:schemeClr val="bg1"/>
                </a:solidFill>
              </a:rPr>
              <a:t>+1 (717) 767-6511</a:t>
            </a:r>
          </a:p>
          <a:p>
            <a:endParaRPr lang="en-US" dirty="0"/>
          </a:p>
        </p:txBody>
      </p:sp>
      <p:sp>
        <p:nvSpPr>
          <p:cNvPr id="21" name="TextBox 20">
            <a:extLst>
              <a:ext uri="{FF2B5EF4-FFF2-40B4-BE49-F238E27FC236}">
                <a16:creationId xmlns:a16="http://schemas.microsoft.com/office/drawing/2014/main" id="{38270DEE-2A79-D347-B229-00DC5E2BFA5D}"/>
              </a:ext>
            </a:extLst>
          </p:cNvPr>
          <p:cNvSpPr txBox="1"/>
          <p:nvPr userDrawn="1"/>
        </p:nvSpPr>
        <p:spPr>
          <a:xfrm>
            <a:off x="1757725" y="4303127"/>
            <a:ext cx="3352800" cy="646331"/>
          </a:xfrm>
          <a:prstGeom prst="rect">
            <a:avLst/>
          </a:prstGeom>
          <a:noFill/>
        </p:spPr>
        <p:txBody>
          <a:bodyPr wrap="square" rtlCol="0">
            <a:spAutoFit/>
          </a:bodyPr>
          <a:lstStyle/>
          <a:p>
            <a:r>
              <a:rPr lang="en-US" dirty="0">
                <a:solidFill>
                  <a:srgbClr val="E9E9E9"/>
                </a:solidFill>
                <a:latin typeface="Titillium Bd" panose="00000800000000000000" pitchFamily="50" charset="0"/>
                <a:sym typeface="Titillium Bd" panose="00000800000000000000" pitchFamily="50" charset="0"/>
              </a:rPr>
              <a:t>WWW.REDLION.NET</a:t>
            </a:r>
          </a:p>
          <a:p>
            <a:endParaRPr lang="en-US" dirty="0"/>
          </a:p>
        </p:txBody>
      </p:sp>
    </p:spTree>
    <p:extLst>
      <p:ext uri="{BB962C8B-B14F-4D97-AF65-F5344CB8AC3E}">
        <p14:creationId xmlns:p14="http://schemas.microsoft.com/office/powerpoint/2010/main" val="1158482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wo Up">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4DD880B-1626-B54B-8CA8-B511B64B412D}"/>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rot="10800000" flipH="1">
            <a:off x="0" y="-15676"/>
            <a:ext cx="3545305" cy="6858000"/>
          </a:xfrm>
          <a:prstGeom prst="rect">
            <a:avLst/>
          </a:prstGeom>
        </p:spPr>
      </p:pic>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2" name="think-cell Slide" r:id="rId6" imgW="381" imgH="381" progId="TCLayout.ActiveDocument.1">
                  <p:embed/>
                </p:oleObj>
              </mc:Choice>
              <mc:Fallback>
                <p:oleObj name="think-cell Slide" r:id="rId6" imgW="381" imgH="381" progId="TCLayout.ActiveDocument.1">
                  <p:embed/>
                  <p:pic>
                    <p:nvPicPr>
                      <p:cNvPr id="8" name="Object 7"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6" name="Content Placeholder 8"/>
          <p:cNvSpPr>
            <a:spLocks noGrp="1"/>
          </p:cNvSpPr>
          <p:nvPr>
            <p:ph sz="quarter" idx="11"/>
          </p:nvPr>
        </p:nvSpPr>
        <p:spPr>
          <a:xfrm>
            <a:off x="720980" y="2198726"/>
            <a:ext cx="5230367" cy="3754173"/>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36D20360-B3B3-0342-8B55-8C018AAE62E2}"/>
              </a:ext>
            </a:extLst>
          </p:cNvPr>
          <p:cNvSpPr>
            <a:spLocks noGrp="1"/>
          </p:cNvSpPr>
          <p:nvPr>
            <p:ph type="body" sz="quarter" idx="29" hasCustomPrompt="1"/>
          </p:nvPr>
        </p:nvSpPr>
        <p:spPr>
          <a:xfrm>
            <a:off x="724772" y="0"/>
            <a:ext cx="10852548" cy="1438275"/>
          </a:xfrm>
          <a:prstGeom prst="rect">
            <a:avLst/>
          </a:prstGeom>
        </p:spPr>
        <p:txBody>
          <a:bodyPr anchor="b">
            <a:noAutofit/>
          </a:bodyPr>
          <a:lstStyle>
            <a:lvl1pPr marL="0" indent="0">
              <a:buNone/>
              <a:defRPr sz="3600" b="0" i="0" baseline="0">
                <a:latin typeface="Titillium" pitchFamily="2" charset="77"/>
              </a:defRPr>
            </a:lvl1pPr>
            <a:lvl2pPr marL="457200" indent="0">
              <a:buNone/>
              <a:defRPr sz="4800">
                <a:latin typeface="+mj-lt"/>
              </a:defRPr>
            </a:lvl2pPr>
            <a:lvl3pPr marL="914400" indent="0">
              <a:buNone/>
              <a:defRPr sz="4800">
                <a:latin typeface="+mj-lt"/>
              </a:defRPr>
            </a:lvl3pPr>
            <a:lvl4pPr marL="1371600" indent="0">
              <a:buNone/>
              <a:defRPr sz="4800">
                <a:latin typeface="+mj-lt"/>
              </a:defRPr>
            </a:lvl4pPr>
            <a:lvl5pPr marL="1828800" indent="0">
              <a:buNone/>
              <a:defRPr sz="4800">
                <a:latin typeface="+mj-lt"/>
              </a:defRPr>
            </a:lvl5pPr>
          </a:lstStyle>
          <a:p>
            <a:pPr lvl="0"/>
            <a:r>
              <a:rPr lang="en-US" dirty="0"/>
              <a:t>Headline for two sections</a:t>
            </a:r>
          </a:p>
        </p:txBody>
      </p:sp>
      <p:sp>
        <p:nvSpPr>
          <p:cNvPr id="13" name="Text Placeholder 11">
            <a:extLst>
              <a:ext uri="{FF2B5EF4-FFF2-40B4-BE49-F238E27FC236}">
                <a16:creationId xmlns:a16="http://schemas.microsoft.com/office/drawing/2014/main" id="{C30CA1C4-FA2B-5345-9276-D6A895A7CA40}"/>
              </a:ext>
            </a:extLst>
          </p:cNvPr>
          <p:cNvSpPr>
            <a:spLocks noGrp="1"/>
          </p:cNvSpPr>
          <p:nvPr>
            <p:ph type="body" sz="quarter" idx="14" hasCustomPrompt="1"/>
          </p:nvPr>
        </p:nvSpPr>
        <p:spPr>
          <a:xfrm>
            <a:off x="720980" y="1485085"/>
            <a:ext cx="10852548" cy="356616"/>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19" name="Content Placeholder 8">
            <a:extLst>
              <a:ext uri="{FF2B5EF4-FFF2-40B4-BE49-F238E27FC236}">
                <a16:creationId xmlns:a16="http://schemas.microsoft.com/office/drawing/2014/main" id="{31F4DD03-79D4-834A-B13E-882AC0269CF5}"/>
              </a:ext>
            </a:extLst>
          </p:cNvPr>
          <p:cNvSpPr>
            <a:spLocks noGrp="1"/>
          </p:cNvSpPr>
          <p:nvPr>
            <p:ph sz="quarter" idx="30"/>
          </p:nvPr>
        </p:nvSpPr>
        <p:spPr>
          <a:xfrm>
            <a:off x="6343161" y="2198726"/>
            <a:ext cx="5230367" cy="3756025"/>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Rectangle 17">
            <a:extLst>
              <a:ext uri="{FF2B5EF4-FFF2-40B4-BE49-F238E27FC236}">
                <a16:creationId xmlns:a16="http://schemas.microsoft.com/office/drawing/2014/main" id="{A8B78A90-16B3-544C-A7AC-D58F4EBAE6D5}"/>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41D2184-173D-A542-AD05-41D96DE269FF}"/>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D343D10-EC04-0547-960B-6C1F1A4A3B35}"/>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2" name="Slide Number Placeholder 6">
            <a:extLst>
              <a:ext uri="{FF2B5EF4-FFF2-40B4-BE49-F238E27FC236}">
                <a16:creationId xmlns:a16="http://schemas.microsoft.com/office/drawing/2014/main" id="{9C1FA7C7-2194-CB44-8042-FF2CCE764076}"/>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3" name="Picture 22" descr="A black sign with white text&#10;&#10;Description automatically generated">
            <a:extLst>
              <a:ext uri="{FF2B5EF4-FFF2-40B4-BE49-F238E27FC236}">
                <a16:creationId xmlns:a16="http://schemas.microsoft.com/office/drawing/2014/main" id="{5773F565-1673-F94E-8EBC-FD8F49269EE3}"/>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Tree>
    <p:extLst>
      <p:ext uri="{BB962C8B-B14F-4D97-AF65-F5344CB8AC3E}">
        <p14:creationId xmlns:p14="http://schemas.microsoft.com/office/powerpoint/2010/main" val="1076525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Blank with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997818" cy="6858000"/>
          </a:xfrm>
          <a:prstGeom prst="rect">
            <a:avLst/>
          </a:prstGeom>
        </p:spPr>
      </p:pic>
      <p:sp>
        <p:nvSpPr>
          <p:cNvPr id="7" name="Text Placeholder 9">
            <a:extLst>
              <a:ext uri="{FF2B5EF4-FFF2-40B4-BE49-F238E27FC236}">
                <a16:creationId xmlns:a16="http://schemas.microsoft.com/office/drawing/2014/main" id="{61CDD2E3-0979-4893-A70E-A9C7CE431951}"/>
              </a:ext>
            </a:extLst>
          </p:cNvPr>
          <p:cNvSpPr>
            <a:spLocks noGrp="1"/>
          </p:cNvSpPr>
          <p:nvPr>
            <p:ph type="body" sz="quarter" idx="18"/>
          </p:nvPr>
        </p:nvSpPr>
        <p:spPr>
          <a:xfrm>
            <a:off x="653933" y="372928"/>
            <a:ext cx="6220691"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7ECB4FDB-8E4E-45C4-A83D-418A0C279AF4}"/>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pic>
        <p:nvPicPr>
          <p:cNvPr id="9" name="Picture 8"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0"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2197768" y="6571517"/>
            <a:ext cx="7904998" cy="286484"/>
          </a:xfrm>
          <a:prstGeom prst="rect">
            <a:avLst/>
          </a:prstGeom>
        </p:spPr>
        <p:txBody>
          <a:bodyPr/>
          <a:lstStyle>
            <a:lvl1pPr>
              <a:defRPr lang="en-US" sz="1100" smtClean="0">
                <a:effectLst/>
              </a:defRPr>
            </a:lvl1pPr>
          </a:lstStyle>
          <a:p>
            <a:r>
              <a:rPr lang="en-US" dirty="0"/>
              <a:t>Contents of this document are confidential and for Red Lion Controls use only. © Copyright Red Lion 2019. </a:t>
            </a:r>
          </a:p>
        </p:txBody>
      </p:sp>
      <p:sp>
        <p:nvSpPr>
          <p:cNvPr id="11" name="Text Placeholder 45">
            <a:extLst>
              <a:ext uri="{FF2B5EF4-FFF2-40B4-BE49-F238E27FC236}">
                <a16:creationId xmlns:a16="http://schemas.microsoft.com/office/drawing/2014/main" id="{E1FBD34C-CBE7-4EF8-90A7-5635E2F8E6A2}"/>
              </a:ext>
            </a:extLst>
          </p:cNvPr>
          <p:cNvSpPr>
            <a:spLocks noGrp="1"/>
          </p:cNvSpPr>
          <p:nvPr>
            <p:ph type="body" sz="quarter" idx="26" hasCustomPrompt="1"/>
          </p:nvPr>
        </p:nvSpPr>
        <p:spPr>
          <a:xfrm>
            <a:off x="647699" y="1591255"/>
            <a:ext cx="10527643" cy="4194247"/>
          </a:xfrm>
        </p:spPr>
        <p:txBody>
          <a:bodyPr>
            <a:normAutofit/>
          </a:bodyPr>
          <a:lstStyle>
            <a:lvl1pPr marL="0" indent="0">
              <a:buFontTx/>
              <a:buNone/>
              <a:defRPr sz="1600">
                <a:latin typeface="Lato" panose="020F0502020204030203" pitchFamily="34" charset="0"/>
                <a:ea typeface="Lato" panose="020F0502020204030203" pitchFamily="34" charset="0"/>
                <a:cs typeface="Lato" panose="020F0502020204030203" pitchFamily="34" charset="0"/>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Tree>
    <p:extLst>
      <p:ext uri="{BB962C8B-B14F-4D97-AF65-F5344CB8AC3E}">
        <p14:creationId xmlns:p14="http://schemas.microsoft.com/office/powerpoint/2010/main" val="811705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ext with two picture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3633085-5E8A-4BF1-A8AE-3B703A1BC28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997818" cy="6858000"/>
          </a:xfrm>
          <a:prstGeom prst="rect">
            <a:avLst/>
          </a:prstGeom>
        </p:spPr>
      </p:pic>
      <p:sp>
        <p:nvSpPr>
          <p:cNvPr id="7" name="Parallelogram 6">
            <a:extLst>
              <a:ext uri="{FF2B5EF4-FFF2-40B4-BE49-F238E27FC236}">
                <a16:creationId xmlns:a16="http://schemas.microsoft.com/office/drawing/2014/main" id="{C04FF914-8AE0-4543-A507-F54958CFAC38}"/>
              </a:ext>
            </a:extLst>
          </p:cNvPr>
          <p:cNvSpPr/>
          <p:nvPr userDrawn="1"/>
        </p:nvSpPr>
        <p:spPr>
          <a:xfrm>
            <a:off x="5607227" y="0"/>
            <a:ext cx="6738257" cy="6858000"/>
          </a:xfrm>
          <a:prstGeom prst="parallelogram">
            <a:avLst/>
          </a:prstGeom>
          <a:solidFill>
            <a:srgbClr val="1B36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sign with white text&#10;&#10;Description automatically generated">
            <a:extLst>
              <a:ext uri="{FF2B5EF4-FFF2-40B4-BE49-F238E27FC236}">
                <a16:creationId xmlns:a16="http://schemas.microsoft.com/office/drawing/2014/main" id="{7A868B4D-FFD6-44FD-8901-08DBC7FA8E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1" name="Text Placeholder 9">
            <a:extLst>
              <a:ext uri="{FF2B5EF4-FFF2-40B4-BE49-F238E27FC236}">
                <a16:creationId xmlns:a16="http://schemas.microsoft.com/office/drawing/2014/main" id="{E5A5DCE1-EFF0-440C-8EB2-41EA9D70EF5D}"/>
              </a:ext>
            </a:extLst>
          </p:cNvPr>
          <p:cNvSpPr>
            <a:spLocks noGrp="1"/>
          </p:cNvSpPr>
          <p:nvPr>
            <p:ph type="body" sz="quarter" idx="18"/>
          </p:nvPr>
        </p:nvSpPr>
        <p:spPr>
          <a:xfrm>
            <a:off x="653934" y="372928"/>
            <a:ext cx="5605550"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12" name="Text Placeholder 9">
            <a:extLst>
              <a:ext uri="{FF2B5EF4-FFF2-40B4-BE49-F238E27FC236}">
                <a16:creationId xmlns:a16="http://schemas.microsoft.com/office/drawing/2014/main" id="{1378A7D1-74AF-482E-BE76-347CB73680B3}"/>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sp>
        <p:nvSpPr>
          <p:cNvPr id="15" name="Text Placeholder 45">
            <a:extLst>
              <a:ext uri="{FF2B5EF4-FFF2-40B4-BE49-F238E27FC236}">
                <a16:creationId xmlns:a16="http://schemas.microsoft.com/office/drawing/2014/main" id="{10488375-9855-4C43-97A2-3E5DE31D2023}"/>
              </a:ext>
            </a:extLst>
          </p:cNvPr>
          <p:cNvSpPr>
            <a:spLocks noGrp="1"/>
          </p:cNvSpPr>
          <p:nvPr>
            <p:ph type="body" sz="quarter" idx="26" hasCustomPrompt="1"/>
          </p:nvPr>
        </p:nvSpPr>
        <p:spPr>
          <a:xfrm>
            <a:off x="647699" y="1647920"/>
            <a:ext cx="3462827" cy="3180453"/>
          </a:xfrm>
        </p:spPr>
        <p:txBody>
          <a:bodyPr>
            <a:normAutofit/>
          </a:bodyPr>
          <a:lstStyle>
            <a:lvl1pPr marL="0" indent="0">
              <a:buFontTx/>
              <a:buNone/>
              <a:defRPr sz="1400">
                <a:latin typeface="Lato" panose="020F0502020204030203" pitchFamily="34" charset="0"/>
                <a:ea typeface="Lato" panose="020F0502020204030203" pitchFamily="34" charset="0"/>
                <a:cs typeface="Lato" panose="020F0502020204030203" pitchFamily="34" charset="0"/>
              </a:defRPr>
            </a:lvl1pPr>
            <a:lvl5pPr marL="1828800" indent="0">
              <a:buNone/>
              <a:defRPr/>
            </a:lvl5pPr>
          </a:lstStyle>
          <a:p>
            <a:r>
              <a:rPr lang="en-US" sz="1400" kern="0" dirty="0">
                <a:solidFill>
                  <a:schemeClr val="tx1">
                    <a:lumMod val="75000"/>
                    <a:lumOff val="25000"/>
                  </a:schemeClr>
                </a:solidFill>
                <a:ea typeface="Tahoma" panose="020B0604030504040204" pitchFamily="34" charset="0"/>
                <a:cs typeface="Tahoma" panose="020B0604030504040204" pitchFamily="34" charset="0"/>
              </a:rPr>
              <a:t>This is a sample text. Insert your desired text here. This is a sample text. Insert your desired text here. </a:t>
            </a:r>
          </a:p>
        </p:txBody>
      </p:sp>
      <p:sp>
        <p:nvSpPr>
          <p:cNvPr id="13" name="Picture Placeholder 12">
            <a:extLst>
              <a:ext uri="{FF2B5EF4-FFF2-40B4-BE49-F238E27FC236}">
                <a16:creationId xmlns:a16="http://schemas.microsoft.com/office/drawing/2014/main" id="{7B6614B4-A716-4BB4-A70C-8044B4466EDC}"/>
              </a:ext>
            </a:extLst>
          </p:cNvPr>
          <p:cNvSpPr>
            <a:spLocks noGrp="1"/>
          </p:cNvSpPr>
          <p:nvPr>
            <p:ph type="pic" sz="quarter" idx="27"/>
          </p:nvPr>
        </p:nvSpPr>
        <p:spPr>
          <a:xfrm>
            <a:off x="4874231" y="3393155"/>
            <a:ext cx="2544762" cy="2343150"/>
          </a:xfrm>
          <a:effectLst>
            <a:outerShdw blurRad="50800" dist="38100" dir="2700000" algn="tl" rotWithShape="0">
              <a:prstClr val="black">
                <a:alpha val="40000"/>
              </a:prstClr>
            </a:outerShdw>
          </a:effectLst>
        </p:spPr>
        <p:txBody>
          <a:bodyPr/>
          <a:lstStyle/>
          <a:p>
            <a:endParaRPr lang="en-US" dirty="0"/>
          </a:p>
        </p:txBody>
      </p:sp>
      <p:sp>
        <p:nvSpPr>
          <p:cNvPr id="16" name="Picture Placeholder 12">
            <a:extLst>
              <a:ext uri="{FF2B5EF4-FFF2-40B4-BE49-F238E27FC236}">
                <a16:creationId xmlns:a16="http://schemas.microsoft.com/office/drawing/2014/main" id="{AD7D08CE-7751-48AD-A960-8AE082C71BD2}"/>
              </a:ext>
            </a:extLst>
          </p:cNvPr>
          <p:cNvSpPr>
            <a:spLocks noGrp="1"/>
          </p:cNvSpPr>
          <p:nvPr>
            <p:ph type="pic" sz="quarter" idx="28"/>
          </p:nvPr>
        </p:nvSpPr>
        <p:spPr>
          <a:xfrm>
            <a:off x="7712376" y="3393155"/>
            <a:ext cx="2544762" cy="2343150"/>
          </a:xfrm>
          <a:effectLst>
            <a:outerShdw blurRad="50800" dist="38100" dir="2700000" algn="tl" rotWithShape="0">
              <a:prstClr val="black">
                <a:alpha val="40000"/>
              </a:prstClr>
            </a:outerShdw>
          </a:effectLst>
        </p:spPr>
        <p:txBody>
          <a:bodyPr/>
          <a:lstStyle/>
          <a:p>
            <a:endParaRPr lang="en-US" dirty="0"/>
          </a:p>
        </p:txBody>
      </p:sp>
      <p:sp>
        <p:nvSpPr>
          <p:cNvPr id="10"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1989221" y="6571516"/>
            <a:ext cx="8113545" cy="286484"/>
          </a:xfrm>
          <a:prstGeom prst="rect">
            <a:avLst/>
          </a:prstGeom>
        </p:spPr>
        <p:txBody>
          <a:bodyPr/>
          <a:lstStyle>
            <a:lvl1pPr>
              <a:defRPr lang="en-US" sz="1100" smtClean="0">
                <a:effectLst/>
              </a:defRPr>
            </a:lvl1pPr>
          </a:lstStyle>
          <a:p>
            <a:r>
              <a:rPr lang="en-US" dirty="0"/>
              <a:t>Contents of this document are confidential and for Red Lion Controls use only. © Copyright Red Lion 2019. </a:t>
            </a:r>
          </a:p>
        </p:txBody>
      </p:sp>
    </p:spTree>
    <p:extLst>
      <p:ext uri="{BB962C8B-B14F-4D97-AF65-F5344CB8AC3E}">
        <p14:creationId xmlns:p14="http://schemas.microsoft.com/office/powerpoint/2010/main" val="37259712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518275"/>
            <a:ext cx="2844800" cy="365125"/>
          </a:xfrm>
          <a:prstGeom prst="rect">
            <a:avLst/>
          </a:prstGeom>
        </p:spPr>
        <p:txBody>
          <a:bodyPr/>
          <a:lstStyle/>
          <a:p>
            <a:fld id="{3A643560-72AD-4ACB-B7F5-318D149A17C1}" type="datetime1">
              <a:rPr lang="en-US" smtClean="0"/>
              <a:t>5/11/2020</a:t>
            </a:fld>
            <a:endParaRPr lang="en-US" dirty="0"/>
          </a:p>
        </p:txBody>
      </p:sp>
      <p:sp>
        <p:nvSpPr>
          <p:cNvPr id="5" name="Slide Number Placeholder 4"/>
          <p:cNvSpPr>
            <a:spLocks noGrp="1"/>
          </p:cNvSpPr>
          <p:nvPr>
            <p:ph type="sldNum" sz="quarter" idx="12"/>
          </p:nvPr>
        </p:nvSpPr>
        <p:spPr>
          <a:xfrm>
            <a:off x="8737600" y="6518275"/>
            <a:ext cx="2844800" cy="365125"/>
          </a:xfrm>
          <a:prstGeom prst="rect">
            <a:avLst/>
          </a:prstGeom>
        </p:spPr>
        <p:txBody>
          <a:bodyPr/>
          <a:lstStyle/>
          <a:p>
            <a:fld id="{6A5CEB0A-32B2-4797-AD62-041837E9D509}" type="slidenum">
              <a:rPr lang="en-US" smtClean="0"/>
              <a:t>‹Nr.›</a:t>
            </a:fld>
            <a:endParaRPr lang="en-US" dirty="0"/>
          </a:p>
        </p:txBody>
      </p:sp>
      <p:sp>
        <p:nvSpPr>
          <p:cNvPr id="6" name="TextBox 5">
            <a:extLst>
              <a:ext uri="{FF2B5EF4-FFF2-40B4-BE49-F238E27FC236}">
                <a16:creationId xmlns:a16="http://schemas.microsoft.com/office/drawing/2014/main" id="{BC225072-357C-5048-AD2C-344B0764CB0E}"/>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Tree>
    <p:extLst>
      <p:ext uri="{BB962C8B-B14F-4D97-AF65-F5344CB8AC3E}">
        <p14:creationId xmlns:p14="http://schemas.microsoft.com/office/powerpoint/2010/main" val="38797385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userDrawn="1">
            <p:custDataLst>
              <p:tags r:id="rId2"/>
            </p:custDataLst>
            <p:extLst>
              <p:ext uri="{D42A27DB-BD31-4B8C-83A1-F6EECF244321}">
                <p14:modId xmlns:p14="http://schemas.microsoft.com/office/powerpoint/2010/main" val="3293285793"/>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48140" name="think-cell Slide" r:id="rId5" imgW="270" imgH="270" progId="TCLayout.ActiveDocument.1">
                  <p:embed/>
                </p:oleObj>
              </mc:Choice>
              <mc:Fallback>
                <p:oleObj name="think-cell Slide" r:id="rId5" imgW="270" imgH="270" progId="TCLayout.ActiveDocument.1">
                  <p:embed/>
                  <p:pic>
                    <p:nvPicPr>
                      <p:cNvPr id="5" name="Object 4" hidden="1"/>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7" name="Rectangle 6"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9600" y="1295400"/>
            <a:ext cx="10871200" cy="5181600"/>
          </a:xfrm>
        </p:spPr>
        <p:txBody>
          <a:bodyPr/>
          <a:lstStyle>
            <a:lvl2pPr marL="838179" indent="-383108">
              <a:defRPr/>
            </a:lvl2pPr>
            <a:lvl3pPr marL="1217054" indent="-304792">
              <a:defRPr/>
            </a:lvl3pPr>
            <a:lvl4pPr marL="1454114" indent="-298443">
              <a:defRPr/>
            </a:lvl4pPr>
            <a:lvl5pPr marL="1832988" indent="-30479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09600" y="6518275"/>
            <a:ext cx="2844800" cy="365125"/>
          </a:xfrm>
          <a:prstGeom prst="rect">
            <a:avLst/>
          </a:prstGeom>
        </p:spPr>
        <p:txBody>
          <a:bodyPr/>
          <a:lstStyle/>
          <a:p>
            <a:fld id="{FC45B0D9-A08B-4419-BB09-02E69E7555D7}" type="datetime1">
              <a:rPr lang="en-US" smtClean="0"/>
              <a:t>5/11/2020</a:t>
            </a:fld>
            <a:endParaRPr lang="en-US" dirty="0"/>
          </a:p>
        </p:txBody>
      </p:sp>
      <p:sp>
        <p:nvSpPr>
          <p:cNvPr id="6" name="Slide Number Placeholder 5"/>
          <p:cNvSpPr>
            <a:spLocks noGrp="1"/>
          </p:cNvSpPr>
          <p:nvPr>
            <p:ph type="sldNum" sz="quarter" idx="12"/>
          </p:nvPr>
        </p:nvSpPr>
        <p:spPr>
          <a:xfrm>
            <a:off x="8737600" y="6518275"/>
            <a:ext cx="2844800" cy="365125"/>
          </a:xfrm>
          <a:prstGeom prst="rect">
            <a:avLst/>
          </a:prstGeom>
        </p:spPr>
        <p:txBody>
          <a:bodyPr/>
          <a:lstStyle/>
          <a:p>
            <a:fld id="{6A5CEB0A-32B2-4797-AD62-041837E9D509}" type="slidenum">
              <a:rPr lang="en-US" smtClean="0"/>
              <a:t>‹Nr.›</a:t>
            </a:fld>
            <a:endParaRPr lang="en-US" dirty="0"/>
          </a:p>
        </p:txBody>
      </p:sp>
      <p:sp>
        <p:nvSpPr>
          <p:cNvPr id="8" name="TextBox 7">
            <a:extLst>
              <a:ext uri="{FF2B5EF4-FFF2-40B4-BE49-F238E27FC236}">
                <a16:creationId xmlns:a16="http://schemas.microsoft.com/office/drawing/2014/main" id="{BC225072-357C-5048-AD2C-344B0764CB0E}"/>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Tree>
    <p:extLst>
      <p:ext uri="{BB962C8B-B14F-4D97-AF65-F5344CB8AC3E}">
        <p14:creationId xmlns:p14="http://schemas.microsoft.com/office/powerpoint/2010/main" val="5102948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295400"/>
            <a:ext cx="5384800" cy="5181600"/>
          </a:xfrm>
        </p:spPr>
        <p:txBody>
          <a:bodyPr>
            <a:normAutofit/>
          </a:bodyPr>
          <a:lstStyle>
            <a:lvl1pPr marL="380990" indent="-380990">
              <a:defRPr sz="2667"/>
            </a:lvl1pPr>
            <a:lvl2pPr marL="768331" indent="-380990">
              <a:defRPr sz="2400"/>
            </a:lvl2pPr>
            <a:lvl3pPr marL="984226" indent="-304792">
              <a:defRPr sz="2133"/>
            </a:lvl3pPr>
            <a:lvl4pPr marL="1295368" indent="-304792">
              <a:defRPr sz="1867"/>
            </a:lvl4pPr>
            <a:lvl5pPr marL="1449881" indent="-304792">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6518275"/>
            <a:ext cx="2844800" cy="365125"/>
          </a:xfrm>
          <a:prstGeom prst="rect">
            <a:avLst/>
          </a:prstGeom>
        </p:spPr>
        <p:txBody>
          <a:bodyPr/>
          <a:lstStyle/>
          <a:p>
            <a:fld id="{F9CFBDC5-42F4-4B73-900B-84BFD4C5C244}" type="datetime1">
              <a:rPr lang="en-US" smtClean="0"/>
              <a:t>5/11/2020</a:t>
            </a:fld>
            <a:endParaRPr lang="en-US" dirty="0"/>
          </a:p>
        </p:txBody>
      </p:sp>
      <p:sp>
        <p:nvSpPr>
          <p:cNvPr id="7" name="Slide Number Placeholder 6"/>
          <p:cNvSpPr>
            <a:spLocks noGrp="1"/>
          </p:cNvSpPr>
          <p:nvPr>
            <p:ph type="sldNum" sz="quarter" idx="12"/>
          </p:nvPr>
        </p:nvSpPr>
        <p:spPr>
          <a:xfrm>
            <a:off x="8737600" y="6518275"/>
            <a:ext cx="2844800" cy="365125"/>
          </a:xfrm>
          <a:prstGeom prst="rect">
            <a:avLst/>
          </a:prstGeom>
        </p:spPr>
        <p:txBody>
          <a:bodyPr/>
          <a:lstStyle/>
          <a:p>
            <a:fld id="{6A5CEB0A-32B2-4797-AD62-041837E9D509}" type="slidenum">
              <a:rPr lang="en-US" smtClean="0"/>
              <a:t>‹Nr.›</a:t>
            </a:fld>
            <a:endParaRPr lang="en-US" dirty="0"/>
          </a:p>
        </p:txBody>
      </p:sp>
      <p:sp>
        <p:nvSpPr>
          <p:cNvPr id="8" name="Content Placeholder 2"/>
          <p:cNvSpPr>
            <a:spLocks noGrp="1"/>
          </p:cNvSpPr>
          <p:nvPr>
            <p:ph sz="half" idx="13"/>
          </p:nvPr>
        </p:nvSpPr>
        <p:spPr>
          <a:xfrm>
            <a:off x="6096000" y="1295400"/>
            <a:ext cx="5384800" cy="5181600"/>
          </a:xfrm>
        </p:spPr>
        <p:txBody>
          <a:bodyPr>
            <a:normAutofit/>
          </a:bodyPr>
          <a:lstStyle>
            <a:lvl1pPr marL="380990" indent="-380990">
              <a:defRPr sz="2667"/>
            </a:lvl1pPr>
            <a:lvl2pPr marL="768331" indent="-380990">
              <a:defRPr sz="2400"/>
            </a:lvl2pPr>
            <a:lvl3pPr marL="984226" indent="-304792">
              <a:defRPr sz="2133"/>
            </a:lvl3pPr>
            <a:lvl4pPr marL="1295368" indent="-304792">
              <a:defRPr sz="1867"/>
            </a:lvl4pPr>
            <a:lvl5pPr marL="1449881" indent="-304792">
              <a:defRPr sz="18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72956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b2">
    <p:bg>
      <p:bgPr>
        <a:solidFill>
          <a:schemeClr val="accent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6677"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Rectangle 1"/>
          <p:cNvSpPr/>
          <p:nvPr userDrawn="1"/>
        </p:nvSpPr>
        <p:spPr>
          <a:xfrm>
            <a:off x="282101" y="0"/>
            <a:ext cx="66634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238539"/>
            <a:ext cx="5230368" cy="6347791"/>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4271994" y="1658645"/>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2266543" y="2222877"/>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11" name="Oval 10">
            <a:extLst>
              <a:ext uri="{FF2B5EF4-FFF2-40B4-BE49-F238E27FC236}">
                <a16:creationId xmlns:a16="http://schemas.microsoft.com/office/drawing/2014/main" id="{D7EBEB16-C18F-DA48-BA34-D03C38136E39}"/>
              </a:ext>
            </a:extLst>
          </p:cNvPr>
          <p:cNvSpPr/>
          <p:nvPr userDrawn="1"/>
        </p:nvSpPr>
        <p:spPr>
          <a:xfrm>
            <a:off x="6595364" y="1767753"/>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a:extLst>
              <a:ext uri="{FF2B5EF4-FFF2-40B4-BE49-F238E27FC236}">
                <a16:creationId xmlns:a16="http://schemas.microsoft.com/office/drawing/2014/main" id="{0BD51C68-E411-0245-865D-860BF6DD6526}"/>
              </a:ext>
            </a:extLst>
          </p:cNvPr>
          <p:cNvSpPr>
            <a:spLocks noGrp="1"/>
          </p:cNvSpPr>
          <p:nvPr>
            <p:ph type="body" sz="quarter" idx="51" hasCustomPrompt="1"/>
          </p:nvPr>
        </p:nvSpPr>
        <p:spPr>
          <a:xfrm>
            <a:off x="4271994" y="2695968"/>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2</a:t>
            </a:r>
          </a:p>
        </p:txBody>
      </p:sp>
      <p:sp>
        <p:nvSpPr>
          <p:cNvPr id="39" name="Text Placeholder 3">
            <a:extLst>
              <a:ext uri="{FF2B5EF4-FFF2-40B4-BE49-F238E27FC236}">
                <a16:creationId xmlns:a16="http://schemas.microsoft.com/office/drawing/2014/main" id="{00CE5835-D23D-4F44-A2BA-D8A99F54FA21}"/>
              </a:ext>
            </a:extLst>
          </p:cNvPr>
          <p:cNvSpPr>
            <a:spLocks noGrp="1"/>
          </p:cNvSpPr>
          <p:nvPr>
            <p:ph type="body" sz="quarter" idx="52" hasCustomPrompt="1"/>
          </p:nvPr>
        </p:nvSpPr>
        <p:spPr>
          <a:xfrm>
            <a:off x="2266543" y="3260200"/>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40" name="Oval 39">
            <a:extLst>
              <a:ext uri="{FF2B5EF4-FFF2-40B4-BE49-F238E27FC236}">
                <a16:creationId xmlns:a16="http://schemas.microsoft.com/office/drawing/2014/main" id="{0A45C505-1A5A-A045-8CA0-2777EC99A9EB}"/>
              </a:ext>
            </a:extLst>
          </p:cNvPr>
          <p:cNvSpPr/>
          <p:nvPr userDrawn="1"/>
        </p:nvSpPr>
        <p:spPr>
          <a:xfrm>
            <a:off x="6595364" y="2805076"/>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
            <a:extLst>
              <a:ext uri="{FF2B5EF4-FFF2-40B4-BE49-F238E27FC236}">
                <a16:creationId xmlns:a16="http://schemas.microsoft.com/office/drawing/2014/main" id="{063C663E-328B-7D4C-BCE1-3ABC10088A30}"/>
              </a:ext>
            </a:extLst>
          </p:cNvPr>
          <p:cNvSpPr>
            <a:spLocks noGrp="1"/>
          </p:cNvSpPr>
          <p:nvPr>
            <p:ph type="body" sz="quarter" idx="47" hasCustomPrompt="1"/>
          </p:nvPr>
        </p:nvSpPr>
        <p:spPr>
          <a:xfrm>
            <a:off x="6641189" y="1897821"/>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01</a:t>
            </a:r>
          </a:p>
        </p:txBody>
      </p:sp>
      <p:sp>
        <p:nvSpPr>
          <p:cNvPr id="35" name="Text Placeholder 3">
            <a:extLst>
              <a:ext uri="{FF2B5EF4-FFF2-40B4-BE49-F238E27FC236}">
                <a16:creationId xmlns:a16="http://schemas.microsoft.com/office/drawing/2014/main" id="{327186FE-EA50-374D-87FB-239C939DD1B7}"/>
              </a:ext>
            </a:extLst>
          </p:cNvPr>
          <p:cNvSpPr>
            <a:spLocks noGrp="1"/>
          </p:cNvSpPr>
          <p:nvPr>
            <p:ph type="body" sz="quarter" idx="57" hasCustomPrompt="1"/>
          </p:nvPr>
        </p:nvSpPr>
        <p:spPr>
          <a:xfrm>
            <a:off x="6641189" y="2957994"/>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02</a:t>
            </a:r>
          </a:p>
        </p:txBody>
      </p:sp>
      <p:sp>
        <p:nvSpPr>
          <p:cNvPr id="41" name="TextBox 40">
            <a:extLst>
              <a:ext uri="{FF2B5EF4-FFF2-40B4-BE49-F238E27FC236}">
                <a16:creationId xmlns:a16="http://schemas.microsoft.com/office/drawing/2014/main" id="{0C3218F3-3BF5-2E4F-9DC5-237DB2B335B0}"/>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endParaRPr lang="en-US" sz="700" b="0" i="0" kern="1200" dirty="0">
              <a:solidFill>
                <a:schemeClr val="tx1">
                  <a:lumMod val="65000"/>
                  <a:lumOff val="35000"/>
                </a:schemeClr>
              </a:solidFill>
              <a:effectLst/>
              <a:latin typeface="+mn-lt"/>
              <a:ea typeface="+mn-ea"/>
              <a:cs typeface="+mn-cs"/>
            </a:endParaRP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pic>
        <p:nvPicPr>
          <p:cNvPr id="47" name="Graphic 46">
            <a:extLst>
              <a:ext uri="{FF2B5EF4-FFF2-40B4-BE49-F238E27FC236}">
                <a16:creationId xmlns:a16="http://schemas.microsoft.com/office/drawing/2014/main" id="{FE6ABFCA-458D-BC4C-A64C-BACE59EB8B53}"/>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14822737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Choppy Subtitle">
    <p:bg>
      <p:bgPr>
        <a:solidFill>
          <a:schemeClr val="tx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2228EDBF-5F05-284B-9F7B-B5F5B49FD8F8}"/>
              </a:ext>
            </a:extLst>
          </p:cNvPr>
          <p:cNvSpPr>
            <a:spLocks noGrp="1"/>
          </p:cNvSpPr>
          <p:nvPr>
            <p:ph type="pic" sz="quarter" idx="11"/>
          </p:nvPr>
        </p:nvSpPr>
        <p:spPr>
          <a:xfrm>
            <a:off x="0" y="0"/>
            <a:ext cx="12192000" cy="6858000"/>
          </a:xfrm>
          <a:custGeom>
            <a:avLst/>
            <a:gdLst>
              <a:gd name="connsiteX0" fmla="*/ 12192000 w 12192000"/>
              <a:gd name="connsiteY0" fmla="*/ 3562854 h 6858000"/>
              <a:gd name="connsiteX1" fmla="*/ 12192000 w 12192000"/>
              <a:gd name="connsiteY1" fmla="*/ 5651801 h 6858000"/>
              <a:gd name="connsiteX2" fmla="*/ 10985801 w 12192000"/>
              <a:gd name="connsiteY2" fmla="*/ 6858000 h 6858000"/>
              <a:gd name="connsiteX3" fmla="*/ 8896855 w 12192000"/>
              <a:gd name="connsiteY3" fmla="*/ 6858000 h 6858000"/>
              <a:gd name="connsiteX4" fmla="*/ 12192000 w 12192000"/>
              <a:gd name="connsiteY4" fmla="*/ 1343491 h 6858000"/>
              <a:gd name="connsiteX5" fmla="*/ 12192000 w 12192000"/>
              <a:gd name="connsiteY5" fmla="*/ 3432438 h 6858000"/>
              <a:gd name="connsiteX6" fmla="*/ 8766438 w 12192000"/>
              <a:gd name="connsiteY6" fmla="*/ 6858000 h 6858000"/>
              <a:gd name="connsiteX7" fmla="*/ 6677492 w 12192000"/>
              <a:gd name="connsiteY7" fmla="*/ 6858000 h 6858000"/>
              <a:gd name="connsiteX8" fmla="*/ 0 w 12192000"/>
              <a:gd name="connsiteY8" fmla="*/ 0 h 6858000"/>
              <a:gd name="connsiteX9" fmla="*/ 12192000 w 12192000"/>
              <a:gd name="connsiteY9" fmla="*/ 0 h 6858000"/>
              <a:gd name="connsiteX10" fmla="*/ 12192000 w 12192000"/>
              <a:gd name="connsiteY10" fmla="*/ 1213075 h 6858000"/>
              <a:gd name="connsiteX11" fmla="*/ 6547076 w 12192000"/>
              <a:gd name="connsiteY11" fmla="*/ 6858000 h 6858000"/>
              <a:gd name="connsiteX12" fmla="*/ 4458130 w 12192000"/>
              <a:gd name="connsiteY12" fmla="*/ 6858000 h 6858000"/>
              <a:gd name="connsiteX13" fmla="*/ 11316128 w 12192000"/>
              <a:gd name="connsiteY13" fmla="*/ 2 h 6858000"/>
              <a:gd name="connsiteX14" fmla="*/ 11176002 w 12192000"/>
              <a:gd name="connsiteY14" fmla="*/ 2 h 6858000"/>
              <a:gd name="connsiteX15" fmla="*/ 4318004 w 12192000"/>
              <a:gd name="connsiteY15" fmla="*/ 6858000 h 6858000"/>
              <a:gd name="connsiteX16" fmla="*/ 2266186 w 12192000"/>
              <a:gd name="connsiteY16" fmla="*/ 6858000 h 6858000"/>
              <a:gd name="connsiteX17" fmla="*/ 2247622 w 12192000"/>
              <a:gd name="connsiteY17" fmla="*/ 6839436 h 6858000"/>
              <a:gd name="connsiteX18" fmla="*/ 9087055 w 12192000"/>
              <a:gd name="connsiteY18" fmla="*/ 2 h 6858000"/>
              <a:gd name="connsiteX19" fmla="*/ 2 w 12192000"/>
              <a:gd name="connsiteY19" fmla="*/ 2 h 6858000"/>
              <a:gd name="connsiteX20" fmla="*/ 2 w 12192000"/>
              <a:gd name="connsiteY20" fmla="*/ 6858000 h 6858000"/>
              <a:gd name="connsiteX21" fmla="*/ 0 w 12192000"/>
              <a:gd name="connsiteY2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2000" h="6858000">
                <a:moveTo>
                  <a:pt x="12192000" y="3562854"/>
                </a:moveTo>
                <a:lnTo>
                  <a:pt x="12192000" y="5651801"/>
                </a:lnTo>
                <a:lnTo>
                  <a:pt x="10985801" y="6858000"/>
                </a:lnTo>
                <a:lnTo>
                  <a:pt x="8896855" y="6858000"/>
                </a:lnTo>
                <a:close/>
                <a:moveTo>
                  <a:pt x="12192000" y="1343491"/>
                </a:moveTo>
                <a:lnTo>
                  <a:pt x="12192000" y="3432438"/>
                </a:lnTo>
                <a:lnTo>
                  <a:pt x="8766438" y="6858000"/>
                </a:lnTo>
                <a:lnTo>
                  <a:pt x="6677492" y="6858000"/>
                </a:lnTo>
                <a:close/>
                <a:moveTo>
                  <a:pt x="0" y="0"/>
                </a:moveTo>
                <a:lnTo>
                  <a:pt x="12192000" y="0"/>
                </a:lnTo>
                <a:lnTo>
                  <a:pt x="12192000" y="1213075"/>
                </a:lnTo>
                <a:lnTo>
                  <a:pt x="6547076" y="6858000"/>
                </a:lnTo>
                <a:lnTo>
                  <a:pt x="4458130" y="6858000"/>
                </a:lnTo>
                <a:lnTo>
                  <a:pt x="11316128" y="2"/>
                </a:lnTo>
                <a:lnTo>
                  <a:pt x="11176002" y="2"/>
                </a:lnTo>
                <a:lnTo>
                  <a:pt x="4318004" y="6858000"/>
                </a:lnTo>
                <a:lnTo>
                  <a:pt x="2266186" y="6858000"/>
                </a:lnTo>
                <a:lnTo>
                  <a:pt x="2247622" y="6839436"/>
                </a:lnTo>
                <a:lnTo>
                  <a:pt x="9087055" y="2"/>
                </a:lnTo>
                <a:lnTo>
                  <a:pt x="2" y="2"/>
                </a:lnTo>
                <a:lnTo>
                  <a:pt x="2" y="6858000"/>
                </a:lnTo>
                <a:lnTo>
                  <a:pt x="0" y="6858000"/>
                </a:lnTo>
                <a:close/>
              </a:path>
            </a:pathLst>
          </a:custGeom>
        </p:spPr>
        <p:txBody>
          <a:bodyPr wrap="square">
            <a:noAutofit/>
          </a:bodyPr>
          <a:lstStyle/>
          <a:p>
            <a:r>
              <a:rPr lang="en-US" dirty="0"/>
              <a:t>Click icon to add picture</a:t>
            </a:r>
          </a:p>
        </p:txBody>
      </p:sp>
      <p:sp>
        <p:nvSpPr>
          <p:cNvPr id="14" name="CUTS">
            <a:extLst>
              <a:ext uri="{FF2B5EF4-FFF2-40B4-BE49-F238E27FC236}">
                <a16:creationId xmlns:a16="http://schemas.microsoft.com/office/drawing/2014/main" id="{20D7C606-3C29-294A-AB41-C536CFED225E}"/>
              </a:ext>
            </a:extLst>
          </p:cNvPr>
          <p:cNvSpPr/>
          <p:nvPr userDrawn="1"/>
        </p:nvSpPr>
        <p:spPr>
          <a:xfrm>
            <a:off x="1" y="2988"/>
            <a:ext cx="12191999" cy="6857999"/>
          </a:xfrm>
          <a:custGeom>
            <a:avLst/>
            <a:gdLst>
              <a:gd name="connsiteX0" fmla="*/ 12191999 w 12191999"/>
              <a:gd name="connsiteY0" fmla="*/ 5651798 h 6857999"/>
              <a:gd name="connsiteX1" fmla="*/ 12191999 w 12191999"/>
              <a:gd name="connsiteY1" fmla="*/ 6857999 h 6857999"/>
              <a:gd name="connsiteX2" fmla="*/ 10985798 w 12191999"/>
              <a:gd name="connsiteY2" fmla="*/ 6857999 h 6857999"/>
              <a:gd name="connsiteX3" fmla="*/ 12191999 w 12191999"/>
              <a:gd name="connsiteY3" fmla="*/ 3432435 h 6857999"/>
              <a:gd name="connsiteX4" fmla="*/ 12191999 w 12191999"/>
              <a:gd name="connsiteY4" fmla="*/ 3562851 h 6857999"/>
              <a:gd name="connsiteX5" fmla="*/ 8896852 w 12191999"/>
              <a:gd name="connsiteY5" fmla="*/ 6857999 h 6857999"/>
              <a:gd name="connsiteX6" fmla="*/ 8766435 w 12191999"/>
              <a:gd name="connsiteY6" fmla="*/ 6857999 h 6857999"/>
              <a:gd name="connsiteX7" fmla="*/ 12191999 w 12191999"/>
              <a:gd name="connsiteY7" fmla="*/ 1213072 h 6857999"/>
              <a:gd name="connsiteX8" fmla="*/ 12191999 w 12191999"/>
              <a:gd name="connsiteY8" fmla="*/ 1343488 h 6857999"/>
              <a:gd name="connsiteX9" fmla="*/ 6677489 w 12191999"/>
              <a:gd name="connsiteY9" fmla="*/ 6857999 h 6857999"/>
              <a:gd name="connsiteX10" fmla="*/ 6547073 w 12191999"/>
              <a:gd name="connsiteY10" fmla="*/ 6857999 h 6857999"/>
              <a:gd name="connsiteX11" fmla="*/ 11176000 w 12191999"/>
              <a:gd name="connsiteY11" fmla="*/ 0 h 6857999"/>
              <a:gd name="connsiteX12" fmla="*/ 11316126 w 12191999"/>
              <a:gd name="connsiteY12" fmla="*/ 0 h 6857999"/>
              <a:gd name="connsiteX13" fmla="*/ 4458127 w 12191999"/>
              <a:gd name="connsiteY13" fmla="*/ 6857999 h 6857999"/>
              <a:gd name="connsiteX14" fmla="*/ 4318001 w 12191999"/>
              <a:gd name="connsiteY14" fmla="*/ 6857999 h 6857999"/>
              <a:gd name="connsiteX15" fmla="*/ 0 w 12191999"/>
              <a:gd name="connsiteY15" fmla="*/ 0 h 6857999"/>
              <a:gd name="connsiteX16" fmla="*/ 9087053 w 12191999"/>
              <a:gd name="connsiteY16" fmla="*/ 0 h 6857999"/>
              <a:gd name="connsiteX17" fmla="*/ 2247620 w 12191999"/>
              <a:gd name="connsiteY17" fmla="*/ 6839434 h 6857999"/>
              <a:gd name="connsiteX18" fmla="*/ 2266185 w 12191999"/>
              <a:gd name="connsiteY18" fmla="*/ 6857999 h 6857999"/>
              <a:gd name="connsiteX19" fmla="*/ 0 w 12191999"/>
              <a:gd name="connsiteY19"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1999" h="6857999">
                <a:moveTo>
                  <a:pt x="12191999" y="5651798"/>
                </a:moveTo>
                <a:lnTo>
                  <a:pt x="12191999" y="6857999"/>
                </a:lnTo>
                <a:lnTo>
                  <a:pt x="10985798" y="6857999"/>
                </a:lnTo>
                <a:close/>
                <a:moveTo>
                  <a:pt x="12191999" y="3432435"/>
                </a:moveTo>
                <a:lnTo>
                  <a:pt x="12191999" y="3562851"/>
                </a:lnTo>
                <a:lnTo>
                  <a:pt x="8896852" y="6857999"/>
                </a:lnTo>
                <a:lnTo>
                  <a:pt x="8766435" y="6857999"/>
                </a:lnTo>
                <a:close/>
                <a:moveTo>
                  <a:pt x="12191999" y="1213072"/>
                </a:moveTo>
                <a:lnTo>
                  <a:pt x="12191999" y="1343488"/>
                </a:lnTo>
                <a:lnTo>
                  <a:pt x="6677489" y="6857999"/>
                </a:lnTo>
                <a:lnTo>
                  <a:pt x="6547073" y="6857999"/>
                </a:lnTo>
                <a:close/>
                <a:moveTo>
                  <a:pt x="11176000" y="0"/>
                </a:moveTo>
                <a:lnTo>
                  <a:pt x="11316126" y="0"/>
                </a:lnTo>
                <a:lnTo>
                  <a:pt x="4458127" y="6857999"/>
                </a:lnTo>
                <a:lnTo>
                  <a:pt x="4318001" y="6857999"/>
                </a:lnTo>
                <a:close/>
                <a:moveTo>
                  <a:pt x="0" y="0"/>
                </a:moveTo>
                <a:lnTo>
                  <a:pt x="9087053" y="0"/>
                </a:lnTo>
                <a:lnTo>
                  <a:pt x="2247620" y="6839434"/>
                </a:lnTo>
                <a:lnTo>
                  <a:pt x="2266185" y="6857999"/>
                </a:lnTo>
                <a:lnTo>
                  <a:pt x="0" y="685799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LOGO">
            <a:extLst>
              <a:ext uri="{FF2B5EF4-FFF2-40B4-BE49-F238E27FC236}">
                <a16:creationId xmlns:a16="http://schemas.microsoft.com/office/drawing/2014/main" id="{3947AE7F-84E7-4B67-9A38-296F34BCA52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94944" y="6199632"/>
            <a:ext cx="836790" cy="556787"/>
          </a:xfrm>
          <a:prstGeom prst="rect">
            <a:avLst/>
          </a:prstGeom>
        </p:spPr>
      </p:pic>
      <p:sp>
        <p:nvSpPr>
          <p:cNvPr id="15" name="Title Placeholder 1"/>
          <p:cNvSpPr>
            <a:spLocks noGrp="1"/>
          </p:cNvSpPr>
          <p:nvPr>
            <p:ph type="title" hasCustomPrompt="1"/>
          </p:nvPr>
        </p:nvSpPr>
        <p:spPr>
          <a:xfrm>
            <a:off x="694944" y="2055351"/>
            <a:ext cx="4636008" cy="978408"/>
          </a:xfrm>
          <a:prstGeom prst="rect">
            <a:avLst/>
          </a:prstGeom>
        </p:spPr>
        <p:txBody>
          <a:bodyPr vert="horz" lIns="91440" tIns="45720" rIns="91440" bIns="45720" rtlCol="0" anchor="ctr">
            <a:noAutofit/>
          </a:bodyPr>
          <a:lstStyle>
            <a:lvl1pPr algn="l">
              <a:defRPr b="0" i="0">
                <a:solidFill>
                  <a:schemeClr val="tx1"/>
                </a:solidFill>
                <a:latin typeface="Titillium" pitchFamily="2" charset="77"/>
              </a:defRPr>
            </a:lvl1pPr>
          </a:lstStyle>
          <a:p>
            <a:r>
              <a:rPr lang="en-US" dirty="0"/>
              <a:t>Click to edit Content and Copy</a:t>
            </a:r>
          </a:p>
        </p:txBody>
      </p:sp>
      <p:sp>
        <p:nvSpPr>
          <p:cNvPr id="16" name="Text Placeholder 12"/>
          <p:cNvSpPr>
            <a:spLocks noGrp="1"/>
          </p:cNvSpPr>
          <p:nvPr>
            <p:ph type="body" sz="quarter" idx="10" hasCustomPrompt="1"/>
          </p:nvPr>
        </p:nvSpPr>
        <p:spPr>
          <a:xfrm>
            <a:off x="694944" y="3122713"/>
            <a:ext cx="3625850" cy="1025525"/>
          </a:xfrm>
          <a:prstGeom prst="rect">
            <a:avLst/>
          </a:prstGeom>
        </p:spPr>
        <p:txBody>
          <a:bodyPr>
            <a:noAutofit/>
          </a:bodyPr>
          <a:lstStyle>
            <a:lvl1pPr marL="0" indent="0" algn="l">
              <a:buNone/>
              <a:defRPr sz="2600" b="1" i="0">
                <a:solidFill>
                  <a:schemeClr val="accent5"/>
                </a:solidFill>
                <a:latin typeface="Titillium" pitchFamily="2" charset="77"/>
              </a:defRPr>
            </a:lvl1pPr>
            <a:lvl2pPr marL="457200" indent="0" algn="r">
              <a:buNone/>
              <a:defRPr sz="2600">
                <a:solidFill>
                  <a:schemeClr val="accent3"/>
                </a:solidFill>
                <a:latin typeface="+mj-lt"/>
              </a:defRPr>
            </a:lvl2pPr>
            <a:lvl3pPr marL="914400" indent="0" algn="r">
              <a:buNone/>
              <a:defRPr sz="2600">
                <a:solidFill>
                  <a:schemeClr val="accent3"/>
                </a:solidFill>
                <a:latin typeface="+mj-lt"/>
              </a:defRPr>
            </a:lvl3pPr>
            <a:lvl4pPr marL="1371600" indent="0" algn="r">
              <a:buNone/>
              <a:defRPr sz="2600">
                <a:solidFill>
                  <a:schemeClr val="accent3"/>
                </a:solidFill>
                <a:latin typeface="+mj-lt"/>
              </a:defRPr>
            </a:lvl4pPr>
            <a:lvl5pPr marL="1828800" indent="0" algn="r">
              <a:buNone/>
              <a:defRPr sz="2600">
                <a:solidFill>
                  <a:schemeClr val="accent3"/>
                </a:solidFill>
                <a:latin typeface="+mj-lt"/>
              </a:defRPr>
            </a:lvl5pPr>
          </a:lstStyle>
          <a:p>
            <a:pPr lvl="0"/>
            <a:r>
              <a:rPr lang="en-US" dirty="0"/>
              <a:t>Subtitle of Section</a:t>
            </a:r>
          </a:p>
        </p:txBody>
      </p:sp>
      <p:sp>
        <p:nvSpPr>
          <p:cNvPr id="18" name="RED RIGHT BOTTOM CORNER">
            <a:extLst>
              <a:ext uri="{FF2B5EF4-FFF2-40B4-BE49-F238E27FC236}">
                <a16:creationId xmlns:a16="http://schemas.microsoft.com/office/drawing/2014/main" id="{4D193DE4-498F-1D4F-A1A0-3C9497271EE7}"/>
              </a:ext>
            </a:extLst>
          </p:cNvPr>
          <p:cNvSpPr/>
          <p:nvPr userDrawn="1"/>
        </p:nvSpPr>
        <p:spPr>
          <a:xfrm flipH="1">
            <a:off x="11163300" y="5843368"/>
            <a:ext cx="1028700" cy="1028699"/>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ogo text">
            <a:extLst>
              <a:ext uri="{FF2B5EF4-FFF2-40B4-BE49-F238E27FC236}">
                <a16:creationId xmlns:a16="http://schemas.microsoft.com/office/drawing/2014/main" id="{F3400E17-4E47-AB45-B835-0E1D52465DAD}"/>
              </a:ext>
            </a:extLst>
          </p:cNvPr>
          <p:cNvSpPr txBox="1"/>
          <p:nvPr userDrawn="1"/>
        </p:nvSpPr>
        <p:spPr>
          <a:xfrm>
            <a:off x="1688592" y="6367373"/>
            <a:ext cx="4730496" cy="523220"/>
          </a:xfrm>
          <a:prstGeom prst="rect">
            <a:avLst/>
          </a:prstGeom>
          <a:noFill/>
        </p:spPr>
        <p:txBody>
          <a:bodyPr wrap="square" rtlCol="0">
            <a:spAutoFit/>
          </a:bodyPr>
          <a:lstStyle/>
          <a:p>
            <a:r>
              <a:rPr lang="en-US" sz="700" b="0" i="0" kern="1200" dirty="0">
                <a:solidFill>
                  <a:schemeClr val="tx1">
                    <a:lumMod val="50000"/>
                  </a:schemeClr>
                </a:solidFill>
                <a:effectLst/>
                <a:latin typeface="+mn-lt"/>
                <a:ea typeface="+mn-ea"/>
                <a:cs typeface="+mn-cs"/>
              </a:rPr>
              <a:t>© Copyright Red Lion 2020</a:t>
            </a:r>
          </a:p>
          <a:p>
            <a:endParaRPr lang="en-US" sz="700" b="0" i="0" kern="1200" dirty="0">
              <a:solidFill>
                <a:schemeClr val="tx1">
                  <a:lumMod val="50000"/>
                </a:schemeClr>
              </a:solidFill>
              <a:effectLst/>
              <a:latin typeface="+mn-lt"/>
              <a:ea typeface="+mn-ea"/>
              <a:cs typeface="+mn-cs"/>
            </a:endParaRPr>
          </a:p>
          <a:p>
            <a:r>
              <a:rPr lang="en-US" sz="700" b="0" i="0" kern="1200" dirty="0">
                <a:solidFill>
                  <a:schemeClr val="tx1">
                    <a:lumMod val="50000"/>
                  </a:schemeClr>
                </a:solidFill>
                <a:effectLst/>
                <a:latin typeface="+mn-lt"/>
                <a:ea typeface="+mn-ea"/>
                <a:cs typeface="+mn-cs"/>
              </a:rPr>
              <a:t> </a:t>
            </a:r>
          </a:p>
          <a:p>
            <a:endParaRPr lang="en-US" sz="700" dirty="0">
              <a:solidFill>
                <a:schemeClr val="tx1">
                  <a:lumMod val="50000"/>
                </a:schemeClr>
              </a:solidFill>
            </a:endParaRPr>
          </a:p>
        </p:txBody>
      </p:sp>
    </p:spTree>
    <p:extLst>
      <p:ext uri="{BB962C8B-B14F-4D97-AF65-F5344CB8AC3E}">
        <p14:creationId xmlns:p14="http://schemas.microsoft.com/office/powerpoint/2010/main" val="8638681"/>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lank with tit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904515-EE91-4EFB-B7B1-727354BF991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5997818" cy="6858000"/>
          </a:xfrm>
          <a:prstGeom prst="rect">
            <a:avLst/>
          </a:prstGeom>
        </p:spPr>
      </p:pic>
      <p:sp>
        <p:nvSpPr>
          <p:cNvPr id="7" name="Text Placeholder 9">
            <a:extLst>
              <a:ext uri="{FF2B5EF4-FFF2-40B4-BE49-F238E27FC236}">
                <a16:creationId xmlns:a16="http://schemas.microsoft.com/office/drawing/2014/main" id="{61CDD2E3-0979-4893-A70E-A9C7CE431951}"/>
              </a:ext>
            </a:extLst>
          </p:cNvPr>
          <p:cNvSpPr>
            <a:spLocks noGrp="1"/>
          </p:cNvSpPr>
          <p:nvPr>
            <p:ph type="body" sz="quarter" idx="18"/>
          </p:nvPr>
        </p:nvSpPr>
        <p:spPr>
          <a:xfrm>
            <a:off x="653933" y="372928"/>
            <a:ext cx="6220691" cy="358406"/>
          </a:xfrm>
          <a:prstGeom prst="rect">
            <a:avLst/>
          </a:prstGeom>
        </p:spPr>
        <p:txBody>
          <a:bodyPr>
            <a:noAutofit/>
          </a:bodyPr>
          <a:lstStyle>
            <a:lvl1pPr marL="0" indent="0">
              <a:buNone/>
              <a:defRPr sz="2800" b="1">
                <a:solidFill>
                  <a:schemeClr val="bg1">
                    <a:lumMod val="50000"/>
                  </a:schemeClr>
                </a:solidFill>
                <a:latin typeface="+mj-lt"/>
              </a:defRPr>
            </a:lvl1pPr>
          </a:lstStyle>
          <a:p>
            <a:pPr lvl="0"/>
            <a:endParaRPr lang="en-US" dirty="0"/>
          </a:p>
        </p:txBody>
      </p:sp>
      <p:sp>
        <p:nvSpPr>
          <p:cNvPr id="8" name="Text Placeholder 9">
            <a:extLst>
              <a:ext uri="{FF2B5EF4-FFF2-40B4-BE49-F238E27FC236}">
                <a16:creationId xmlns:a16="http://schemas.microsoft.com/office/drawing/2014/main" id="{7ECB4FDB-8E4E-45C4-A83D-418A0C279AF4}"/>
              </a:ext>
            </a:extLst>
          </p:cNvPr>
          <p:cNvSpPr>
            <a:spLocks noGrp="1"/>
          </p:cNvSpPr>
          <p:nvPr>
            <p:ph type="body" sz="quarter" idx="19"/>
          </p:nvPr>
        </p:nvSpPr>
        <p:spPr>
          <a:xfrm>
            <a:off x="647700" y="859922"/>
            <a:ext cx="3762367" cy="361628"/>
          </a:xfrm>
          <a:prstGeom prst="rect">
            <a:avLst/>
          </a:prstGeom>
        </p:spPr>
        <p:txBody>
          <a:bodyPr>
            <a:noAutofit/>
          </a:bodyPr>
          <a:lstStyle>
            <a:lvl1pPr marL="0" indent="0">
              <a:buNone/>
              <a:defRPr sz="2400" b="1">
                <a:solidFill>
                  <a:srgbClr val="A61D2C"/>
                </a:solidFill>
                <a:latin typeface="Titillium Bd" panose="00000800000000000000" pitchFamily="50" charset="0"/>
              </a:defRPr>
            </a:lvl1pPr>
          </a:lstStyle>
          <a:p>
            <a:pPr lvl="0"/>
            <a:endParaRPr lang="en-US" dirty="0"/>
          </a:p>
        </p:txBody>
      </p:sp>
      <p:pic>
        <p:nvPicPr>
          <p:cNvPr id="9" name="Picture 8" descr="A black sign with white text&#10;&#10;Description automatically generated">
            <a:extLst>
              <a:ext uri="{FF2B5EF4-FFF2-40B4-BE49-F238E27FC236}">
                <a16:creationId xmlns:a16="http://schemas.microsoft.com/office/drawing/2014/main" id="{2F9C1F0C-98BB-4623-81F0-FBDF3C0B6C1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175343" y="6061148"/>
            <a:ext cx="859403" cy="590403"/>
          </a:xfrm>
          <a:prstGeom prst="rect">
            <a:avLst/>
          </a:prstGeom>
        </p:spPr>
      </p:pic>
      <p:sp>
        <p:nvSpPr>
          <p:cNvPr id="10" name="Footer Placeholder 2">
            <a:extLst>
              <a:ext uri="{FF2B5EF4-FFF2-40B4-BE49-F238E27FC236}">
                <a16:creationId xmlns:a16="http://schemas.microsoft.com/office/drawing/2014/main" id="{6FE02E13-B4E7-4CF8-9683-3598AA218247}"/>
              </a:ext>
            </a:extLst>
          </p:cNvPr>
          <p:cNvSpPr>
            <a:spLocks noGrp="1"/>
          </p:cNvSpPr>
          <p:nvPr>
            <p:ph type="ftr" sz="quarter" idx="21"/>
          </p:nvPr>
        </p:nvSpPr>
        <p:spPr>
          <a:xfrm>
            <a:off x="4307314" y="6571516"/>
            <a:ext cx="5795452" cy="365125"/>
          </a:xfrm>
          <a:prstGeom prst="rect">
            <a:avLst/>
          </a:prstGeom>
        </p:spPr>
        <p:txBody>
          <a:bodyPr/>
          <a:lstStyle>
            <a:lvl1pPr>
              <a:defRPr sz="900"/>
            </a:lvl1pPr>
          </a:lstStyle>
          <a:p>
            <a:r>
              <a:rPr lang="en-US" dirty="0"/>
              <a:t>CONFIDENTIAL: Contents of this document are for internal Red Lion Controls use only.</a:t>
            </a:r>
          </a:p>
        </p:txBody>
      </p:sp>
    </p:spTree>
    <p:extLst>
      <p:ext uri="{BB962C8B-B14F-4D97-AF65-F5344CB8AC3E}">
        <p14:creationId xmlns:p14="http://schemas.microsoft.com/office/powerpoint/2010/main" val="2426073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Image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B914EB-CB7C-EE49-BD21-65812BBA1C71}"/>
              </a:ext>
            </a:extLst>
          </p:cNvPr>
          <p:cNvSpPr/>
          <p:nvPr userDrawn="1"/>
        </p:nvSpPr>
        <p:spPr>
          <a:xfrm>
            <a:off x="6910832" y="0"/>
            <a:ext cx="52811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15675"/>
            <a:ext cx="5230368" cy="6906268"/>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583699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8"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4271994" y="1658645"/>
            <a:ext cx="2242068" cy="560387"/>
          </a:xfrm>
          <a:prstGeom prst="rect">
            <a:avLst/>
          </a:prstGeom>
        </p:spPr>
        <p:txBody>
          <a:bodyPr>
            <a:normAutofit/>
          </a:bodyPr>
          <a:lstStyle>
            <a:lvl1pPr marL="0" indent="0" algn="r">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2266543" y="2222877"/>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11" name="Oval 10">
            <a:extLst>
              <a:ext uri="{FF2B5EF4-FFF2-40B4-BE49-F238E27FC236}">
                <a16:creationId xmlns:a16="http://schemas.microsoft.com/office/drawing/2014/main" id="{D7EBEB16-C18F-DA48-BA34-D03C38136E39}"/>
              </a:ext>
            </a:extLst>
          </p:cNvPr>
          <p:cNvSpPr/>
          <p:nvPr userDrawn="1"/>
        </p:nvSpPr>
        <p:spPr>
          <a:xfrm>
            <a:off x="6595364" y="1767753"/>
            <a:ext cx="676654" cy="640080"/>
          </a:xfrm>
          <a:prstGeom prst="ellipse">
            <a:avLst/>
          </a:prstGeom>
          <a:solidFill>
            <a:srgbClr val="AB2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3">
            <a:extLst>
              <a:ext uri="{FF2B5EF4-FFF2-40B4-BE49-F238E27FC236}">
                <a16:creationId xmlns:a16="http://schemas.microsoft.com/office/drawing/2014/main" id="{F748F6F0-D8F1-1945-99A9-E8BE711B3BCC}"/>
              </a:ext>
            </a:extLst>
          </p:cNvPr>
          <p:cNvSpPr>
            <a:spLocks noGrp="1"/>
          </p:cNvSpPr>
          <p:nvPr>
            <p:ph type="body" sz="quarter" idx="47" hasCustomPrompt="1"/>
          </p:nvPr>
        </p:nvSpPr>
        <p:spPr>
          <a:xfrm>
            <a:off x="6627937" y="1897821"/>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1</a:t>
            </a:r>
          </a:p>
        </p:txBody>
      </p:sp>
      <p:sp>
        <p:nvSpPr>
          <p:cNvPr id="19" name="TextBox 18">
            <a:extLst>
              <a:ext uri="{FF2B5EF4-FFF2-40B4-BE49-F238E27FC236}">
                <a16:creationId xmlns:a16="http://schemas.microsoft.com/office/drawing/2014/main" id="{7B207D99-BBD4-AD48-8E34-274CA8ED55B7}"/>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20" name="Slide Number Placeholder 6">
            <a:extLst>
              <a:ext uri="{FF2B5EF4-FFF2-40B4-BE49-F238E27FC236}">
                <a16:creationId xmlns:a16="http://schemas.microsoft.com/office/drawing/2014/main" id="{4D4D86D4-5701-7D4C-ADB2-11F77B07377E}"/>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21" name="Graphic 20">
            <a:extLst>
              <a:ext uri="{FF2B5EF4-FFF2-40B4-BE49-F238E27FC236}">
                <a16:creationId xmlns:a16="http://schemas.microsoft.com/office/drawing/2014/main" id="{D2334BCF-B5A0-2345-890E-9266BF0ADE03}"/>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2075665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Image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B914EB-CB7C-EE49-BD21-65812BBA1C71}"/>
              </a:ext>
            </a:extLst>
          </p:cNvPr>
          <p:cNvSpPr/>
          <p:nvPr userDrawn="1"/>
        </p:nvSpPr>
        <p:spPr>
          <a:xfrm>
            <a:off x="6910832" y="0"/>
            <a:ext cx="52811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238539"/>
            <a:ext cx="5230368" cy="6347791"/>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2"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28E45A7A-C83E-884F-B76D-8B3E61977CE0}"/>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31" name="Slide Number Placeholder 6">
            <a:extLst>
              <a:ext uri="{FF2B5EF4-FFF2-40B4-BE49-F238E27FC236}">
                <a16:creationId xmlns:a16="http://schemas.microsoft.com/office/drawing/2014/main" id="{4EF709B2-5063-DF4E-9FA5-0B8EA83C5A7B}"/>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4271994" y="1658645"/>
            <a:ext cx="2242068" cy="560387"/>
          </a:xfrm>
          <a:prstGeom prst="rect">
            <a:avLst/>
          </a:prstGeom>
        </p:spPr>
        <p:txBody>
          <a:bodyPr>
            <a:normAutofit/>
          </a:bodyPr>
          <a:lstStyle>
            <a:lvl1pPr marL="0" indent="0" algn="r">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2266543" y="2222877"/>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11" name="Oval 10">
            <a:extLst>
              <a:ext uri="{FF2B5EF4-FFF2-40B4-BE49-F238E27FC236}">
                <a16:creationId xmlns:a16="http://schemas.microsoft.com/office/drawing/2014/main" id="{D7EBEB16-C18F-DA48-BA34-D03C38136E39}"/>
              </a:ext>
            </a:extLst>
          </p:cNvPr>
          <p:cNvSpPr/>
          <p:nvPr userDrawn="1"/>
        </p:nvSpPr>
        <p:spPr>
          <a:xfrm>
            <a:off x="6595364" y="1767753"/>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a:extLst>
              <a:ext uri="{FF2B5EF4-FFF2-40B4-BE49-F238E27FC236}">
                <a16:creationId xmlns:a16="http://schemas.microsoft.com/office/drawing/2014/main" id="{0BD51C68-E411-0245-865D-860BF6DD6526}"/>
              </a:ext>
            </a:extLst>
          </p:cNvPr>
          <p:cNvSpPr>
            <a:spLocks noGrp="1"/>
          </p:cNvSpPr>
          <p:nvPr>
            <p:ph type="body" sz="quarter" idx="51" hasCustomPrompt="1"/>
          </p:nvPr>
        </p:nvSpPr>
        <p:spPr>
          <a:xfrm>
            <a:off x="4271994" y="2695968"/>
            <a:ext cx="2242068" cy="560387"/>
          </a:xfrm>
          <a:prstGeom prst="rect">
            <a:avLst/>
          </a:prstGeom>
        </p:spPr>
        <p:txBody>
          <a:bodyPr>
            <a:normAutofit/>
          </a:bodyPr>
          <a:lstStyle>
            <a:lvl1pPr marL="0" indent="0" algn="r">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2</a:t>
            </a:r>
          </a:p>
        </p:txBody>
      </p:sp>
      <p:sp>
        <p:nvSpPr>
          <p:cNvPr id="39" name="Text Placeholder 3">
            <a:extLst>
              <a:ext uri="{FF2B5EF4-FFF2-40B4-BE49-F238E27FC236}">
                <a16:creationId xmlns:a16="http://schemas.microsoft.com/office/drawing/2014/main" id="{00CE5835-D23D-4F44-A2BA-D8A99F54FA21}"/>
              </a:ext>
            </a:extLst>
          </p:cNvPr>
          <p:cNvSpPr>
            <a:spLocks noGrp="1"/>
          </p:cNvSpPr>
          <p:nvPr>
            <p:ph type="body" sz="quarter" idx="52" hasCustomPrompt="1"/>
          </p:nvPr>
        </p:nvSpPr>
        <p:spPr>
          <a:xfrm>
            <a:off x="2266543" y="3260200"/>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40" name="Oval 39">
            <a:extLst>
              <a:ext uri="{FF2B5EF4-FFF2-40B4-BE49-F238E27FC236}">
                <a16:creationId xmlns:a16="http://schemas.microsoft.com/office/drawing/2014/main" id="{0A45C505-1A5A-A045-8CA0-2777EC99A9EB}"/>
              </a:ext>
            </a:extLst>
          </p:cNvPr>
          <p:cNvSpPr/>
          <p:nvPr userDrawn="1"/>
        </p:nvSpPr>
        <p:spPr>
          <a:xfrm>
            <a:off x="6595364" y="2805076"/>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3">
            <a:extLst>
              <a:ext uri="{FF2B5EF4-FFF2-40B4-BE49-F238E27FC236}">
                <a16:creationId xmlns:a16="http://schemas.microsoft.com/office/drawing/2014/main" id="{17F7417E-4AC7-BB43-990F-302DEB7ACFC9}"/>
              </a:ext>
            </a:extLst>
          </p:cNvPr>
          <p:cNvSpPr>
            <a:spLocks noGrp="1"/>
          </p:cNvSpPr>
          <p:nvPr>
            <p:ph type="body" sz="quarter" idx="47" hasCustomPrompt="1"/>
          </p:nvPr>
        </p:nvSpPr>
        <p:spPr>
          <a:xfrm>
            <a:off x="6641189" y="1897821"/>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01</a:t>
            </a:r>
          </a:p>
        </p:txBody>
      </p:sp>
      <p:sp>
        <p:nvSpPr>
          <p:cNvPr id="26" name="Text Placeholder 3">
            <a:extLst>
              <a:ext uri="{FF2B5EF4-FFF2-40B4-BE49-F238E27FC236}">
                <a16:creationId xmlns:a16="http://schemas.microsoft.com/office/drawing/2014/main" id="{4D24D03F-9968-C14D-875E-87958A90EB51}"/>
              </a:ext>
            </a:extLst>
          </p:cNvPr>
          <p:cNvSpPr>
            <a:spLocks noGrp="1"/>
          </p:cNvSpPr>
          <p:nvPr>
            <p:ph type="body" sz="quarter" idx="53" hasCustomPrompt="1"/>
          </p:nvPr>
        </p:nvSpPr>
        <p:spPr>
          <a:xfrm>
            <a:off x="6641189" y="2957994"/>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02</a:t>
            </a:r>
          </a:p>
        </p:txBody>
      </p:sp>
      <p:pic>
        <p:nvPicPr>
          <p:cNvPr id="22" name="Graphic 21">
            <a:extLst>
              <a:ext uri="{FF2B5EF4-FFF2-40B4-BE49-F238E27FC236}">
                <a16:creationId xmlns:a16="http://schemas.microsoft.com/office/drawing/2014/main" id="{80378FE3-004D-0541-BF3A-FE85EEF50D3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3570287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Image 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B914EB-CB7C-EE49-BD21-65812BBA1C71}"/>
              </a:ext>
            </a:extLst>
          </p:cNvPr>
          <p:cNvSpPr/>
          <p:nvPr userDrawn="1"/>
        </p:nvSpPr>
        <p:spPr>
          <a:xfrm>
            <a:off x="6910832" y="0"/>
            <a:ext cx="528116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238539"/>
            <a:ext cx="5230368" cy="6347791"/>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graphicFrame>
        <p:nvGraphicFramePr>
          <p:cNvPr id="8" name="Object 7" hidden="1"/>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6"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4271994" y="1658645"/>
            <a:ext cx="2242068" cy="560387"/>
          </a:xfrm>
          <a:prstGeom prst="rect">
            <a:avLst/>
          </a:prstGeom>
        </p:spPr>
        <p:txBody>
          <a:bodyPr>
            <a:normAutofit/>
          </a:bodyPr>
          <a:lstStyle>
            <a:lvl1pPr marL="0" indent="0" algn="r">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2266543" y="2222877"/>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11" name="Oval 10">
            <a:extLst>
              <a:ext uri="{FF2B5EF4-FFF2-40B4-BE49-F238E27FC236}">
                <a16:creationId xmlns:a16="http://schemas.microsoft.com/office/drawing/2014/main" id="{D7EBEB16-C18F-DA48-BA34-D03C38136E39}"/>
              </a:ext>
            </a:extLst>
          </p:cNvPr>
          <p:cNvSpPr/>
          <p:nvPr userDrawn="1"/>
        </p:nvSpPr>
        <p:spPr>
          <a:xfrm>
            <a:off x="6595364" y="1767753"/>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a:extLst>
              <a:ext uri="{FF2B5EF4-FFF2-40B4-BE49-F238E27FC236}">
                <a16:creationId xmlns:a16="http://schemas.microsoft.com/office/drawing/2014/main" id="{0BD51C68-E411-0245-865D-860BF6DD6526}"/>
              </a:ext>
            </a:extLst>
          </p:cNvPr>
          <p:cNvSpPr>
            <a:spLocks noGrp="1"/>
          </p:cNvSpPr>
          <p:nvPr>
            <p:ph type="body" sz="quarter" idx="51" hasCustomPrompt="1"/>
          </p:nvPr>
        </p:nvSpPr>
        <p:spPr>
          <a:xfrm>
            <a:off x="4271994" y="2695968"/>
            <a:ext cx="2242068" cy="560387"/>
          </a:xfrm>
          <a:prstGeom prst="rect">
            <a:avLst/>
          </a:prstGeom>
        </p:spPr>
        <p:txBody>
          <a:bodyPr>
            <a:normAutofit/>
          </a:bodyPr>
          <a:lstStyle>
            <a:lvl1pPr marL="0" indent="0" algn="r">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2</a:t>
            </a:r>
          </a:p>
        </p:txBody>
      </p:sp>
      <p:sp>
        <p:nvSpPr>
          <p:cNvPr id="39" name="Text Placeholder 3">
            <a:extLst>
              <a:ext uri="{FF2B5EF4-FFF2-40B4-BE49-F238E27FC236}">
                <a16:creationId xmlns:a16="http://schemas.microsoft.com/office/drawing/2014/main" id="{00CE5835-D23D-4F44-A2BA-D8A99F54FA21}"/>
              </a:ext>
            </a:extLst>
          </p:cNvPr>
          <p:cNvSpPr>
            <a:spLocks noGrp="1"/>
          </p:cNvSpPr>
          <p:nvPr>
            <p:ph type="body" sz="quarter" idx="52" hasCustomPrompt="1"/>
          </p:nvPr>
        </p:nvSpPr>
        <p:spPr>
          <a:xfrm>
            <a:off x="2266543" y="3260200"/>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40" name="Oval 39">
            <a:extLst>
              <a:ext uri="{FF2B5EF4-FFF2-40B4-BE49-F238E27FC236}">
                <a16:creationId xmlns:a16="http://schemas.microsoft.com/office/drawing/2014/main" id="{0A45C505-1A5A-A045-8CA0-2777EC99A9EB}"/>
              </a:ext>
            </a:extLst>
          </p:cNvPr>
          <p:cNvSpPr/>
          <p:nvPr userDrawn="1"/>
        </p:nvSpPr>
        <p:spPr>
          <a:xfrm>
            <a:off x="6595364" y="2805076"/>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14">
            <a:extLst>
              <a:ext uri="{FF2B5EF4-FFF2-40B4-BE49-F238E27FC236}">
                <a16:creationId xmlns:a16="http://schemas.microsoft.com/office/drawing/2014/main" id="{4355E69D-1413-3A4E-9ED4-6790BF115B3A}"/>
              </a:ext>
            </a:extLst>
          </p:cNvPr>
          <p:cNvSpPr>
            <a:spLocks noGrp="1"/>
          </p:cNvSpPr>
          <p:nvPr>
            <p:ph type="body" sz="quarter" idx="53" hasCustomPrompt="1"/>
          </p:nvPr>
        </p:nvSpPr>
        <p:spPr>
          <a:xfrm>
            <a:off x="4259802" y="3692987"/>
            <a:ext cx="2242068" cy="560387"/>
          </a:xfrm>
          <a:prstGeom prst="rect">
            <a:avLst/>
          </a:prstGeom>
        </p:spPr>
        <p:txBody>
          <a:bodyPr>
            <a:normAutofit/>
          </a:bodyPr>
          <a:lstStyle>
            <a:lvl1pPr marL="0" indent="0" algn="r">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3</a:t>
            </a:r>
          </a:p>
        </p:txBody>
      </p:sp>
      <p:sp>
        <p:nvSpPr>
          <p:cNvPr id="45" name="Text Placeholder 3">
            <a:extLst>
              <a:ext uri="{FF2B5EF4-FFF2-40B4-BE49-F238E27FC236}">
                <a16:creationId xmlns:a16="http://schemas.microsoft.com/office/drawing/2014/main" id="{C3AD7C86-8E21-8645-A102-E324AC9E531E}"/>
              </a:ext>
            </a:extLst>
          </p:cNvPr>
          <p:cNvSpPr>
            <a:spLocks noGrp="1"/>
          </p:cNvSpPr>
          <p:nvPr>
            <p:ph type="body" sz="quarter" idx="54" hasCustomPrompt="1"/>
          </p:nvPr>
        </p:nvSpPr>
        <p:spPr>
          <a:xfrm>
            <a:off x="2254351" y="4257220"/>
            <a:ext cx="4247519" cy="394904"/>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dirty="0"/>
              <a:t>Additional copy if needed</a:t>
            </a:r>
          </a:p>
        </p:txBody>
      </p:sp>
      <p:sp>
        <p:nvSpPr>
          <p:cNvPr id="46" name="Oval 45">
            <a:extLst>
              <a:ext uri="{FF2B5EF4-FFF2-40B4-BE49-F238E27FC236}">
                <a16:creationId xmlns:a16="http://schemas.microsoft.com/office/drawing/2014/main" id="{431B492C-B64F-7346-959F-066977BBC936}"/>
              </a:ext>
            </a:extLst>
          </p:cNvPr>
          <p:cNvSpPr/>
          <p:nvPr userDrawn="1"/>
        </p:nvSpPr>
        <p:spPr>
          <a:xfrm>
            <a:off x="6583172" y="3802095"/>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3">
            <a:extLst>
              <a:ext uri="{FF2B5EF4-FFF2-40B4-BE49-F238E27FC236}">
                <a16:creationId xmlns:a16="http://schemas.microsoft.com/office/drawing/2014/main" id="{EB809EA8-D179-4247-86F5-1CF443FCFC2D}"/>
              </a:ext>
            </a:extLst>
          </p:cNvPr>
          <p:cNvSpPr>
            <a:spLocks noGrp="1"/>
          </p:cNvSpPr>
          <p:nvPr>
            <p:ph type="body" sz="quarter" idx="47" hasCustomPrompt="1"/>
          </p:nvPr>
        </p:nvSpPr>
        <p:spPr>
          <a:xfrm>
            <a:off x="6641189" y="1897821"/>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01</a:t>
            </a:r>
          </a:p>
        </p:txBody>
      </p:sp>
      <p:sp>
        <p:nvSpPr>
          <p:cNvPr id="27" name="Text Placeholder 3">
            <a:extLst>
              <a:ext uri="{FF2B5EF4-FFF2-40B4-BE49-F238E27FC236}">
                <a16:creationId xmlns:a16="http://schemas.microsoft.com/office/drawing/2014/main" id="{A71AC502-05F4-EA48-93CA-363550E65EA6}"/>
              </a:ext>
            </a:extLst>
          </p:cNvPr>
          <p:cNvSpPr>
            <a:spLocks noGrp="1"/>
          </p:cNvSpPr>
          <p:nvPr>
            <p:ph type="body" sz="quarter" idx="55" hasCustomPrompt="1"/>
          </p:nvPr>
        </p:nvSpPr>
        <p:spPr>
          <a:xfrm>
            <a:off x="6641189" y="2957994"/>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02</a:t>
            </a:r>
          </a:p>
        </p:txBody>
      </p:sp>
      <p:sp>
        <p:nvSpPr>
          <p:cNvPr id="28" name="Text Placeholder 3">
            <a:extLst>
              <a:ext uri="{FF2B5EF4-FFF2-40B4-BE49-F238E27FC236}">
                <a16:creationId xmlns:a16="http://schemas.microsoft.com/office/drawing/2014/main" id="{2073F26B-0C6B-8644-A624-1346F78E2698}"/>
              </a:ext>
            </a:extLst>
          </p:cNvPr>
          <p:cNvSpPr>
            <a:spLocks noGrp="1"/>
          </p:cNvSpPr>
          <p:nvPr>
            <p:ph type="body" sz="quarter" idx="56" hasCustomPrompt="1"/>
          </p:nvPr>
        </p:nvSpPr>
        <p:spPr>
          <a:xfrm>
            <a:off x="6641189" y="3951907"/>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03</a:t>
            </a:r>
          </a:p>
        </p:txBody>
      </p:sp>
      <p:sp>
        <p:nvSpPr>
          <p:cNvPr id="33" name="TextBox 32">
            <a:extLst>
              <a:ext uri="{FF2B5EF4-FFF2-40B4-BE49-F238E27FC236}">
                <a16:creationId xmlns:a16="http://schemas.microsoft.com/office/drawing/2014/main" id="{911F7D3C-CC81-4244-A071-D2FF86818CA0}"/>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35" name="Slide Number Placeholder 6">
            <a:extLst>
              <a:ext uri="{FF2B5EF4-FFF2-40B4-BE49-F238E27FC236}">
                <a16:creationId xmlns:a16="http://schemas.microsoft.com/office/drawing/2014/main" id="{2BA358CA-DB19-5645-95A0-0D8D26B06B81}"/>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36" name="Graphic 35">
            <a:extLst>
              <a:ext uri="{FF2B5EF4-FFF2-40B4-BE49-F238E27FC236}">
                <a16:creationId xmlns:a16="http://schemas.microsoft.com/office/drawing/2014/main" id="{26FB6CC7-355F-EE43-BC6D-30961D68B92E}"/>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3539649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Image Agenda">
    <p:bg>
      <p:bgPr>
        <a:solidFill>
          <a:schemeClr val="accent1"/>
        </a:solidFill>
        <a:effectLst/>
      </p:bgPr>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2"/>
            </p:custDataLst>
            <p:extLst>
              <p:ext uri="{D42A27DB-BD31-4B8C-83A1-F6EECF244321}">
                <p14:modId xmlns:p14="http://schemas.microsoft.com/office/powerpoint/2010/main" val="1920156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300" name="think-cell Slide" r:id="rId5" imgW="381" imgH="381" progId="TCLayout.ActiveDocument.1">
                  <p:embed/>
                </p:oleObj>
              </mc:Choice>
              <mc:Fallback>
                <p:oleObj name="think-cell Slide" r:id="rId5" imgW="381" imgH="381" progId="TCLayout.ActiveDocument.1">
                  <p:embed/>
                  <p:pic>
                    <p:nvPicPr>
                      <p:cNvPr id="8" name="Object 7"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Rectangle 1"/>
          <p:cNvSpPr/>
          <p:nvPr userDrawn="1"/>
        </p:nvSpPr>
        <p:spPr>
          <a:xfrm>
            <a:off x="282101" y="0"/>
            <a:ext cx="66634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lace1">
            <a:extLst>
              <a:ext uri="{FF2B5EF4-FFF2-40B4-BE49-F238E27FC236}">
                <a16:creationId xmlns:a16="http://schemas.microsoft.com/office/drawing/2014/main" id="{F3C3625A-9150-A64A-BDB9-2AD075B9D275}"/>
              </a:ext>
            </a:extLst>
          </p:cNvPr>
          <p:cNvSpPr>
            <a:spLocks noGrp="1"/>
          </p:cNvSpPr>
          <p:nvPr>
            <p:ph sz="quarter" idx="12"/>
          </p:nvPr>
        </p:nvSpPr>
        <p:spPr>
          <a:xfrm>
            <a:off x="6961632" y="238539"/>
            <a:ext cx="5230368" cy="6347791"/>
          </a:xfrm>
          <a:prstGeom prst="rect">
            <a:avLst/>
          </a:prstGeom>
        </p:spPr>
        <p:txBody>
          <a:bodyPr>
            <a:normAutofit/>
          </a:bodyPr>
          <a:lstStyle>
            <a:lvl1pPr marL="0" indent="0">
              <a:buNone/>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endParaRPr lang="en-US" dirty="0"/>
          </a:p>
        </p:txBody>
      </p:sp>
      <p:sp>
        <p:nvSpPr>
          <p:cNvPr id="52" name="Title Placeholder 1">
            <a:extLst>
              <a:ext uri="{FF2B5EF4-FFF2-40B4-BE49-F238E27FC236}">
                <a16:creationId xmlns:a16="http://schemas.microsoft.com/office/drawing/2014/main" id="{6F2868B1-4218-D044-840E-A9221A4C38B6}"/>
              </a:ext>
            </a:extLst>
          </p:cNvPr>
          <p:cNvSpPr>
            <a:spLocks noGrp="1"/>
          </p:cNvSpPr>
          <p:nvPr>
            <p:ph type="title" hasCustomPrompt="1"/>
          </p:nvPr>
        </p:nvSpPr>
        <p:spPr>
          <a:xfrm>
            <a:off x="713052" y="549928"/>
            <a:ext cx="6059604" cy="576072"/>
          </a:xfrm>
          <a:prstGeom prst="rect">
            <a:avLst/>
          </a:prstGeom>
        </p:spPr>
        <p:txBody>
          <a:bodyPr vert="horz" lIns="91440" tIns="45720" rIns="91440" bIns="45720" rtlCol="0" anchor="ctr">
            <a:noAutofit/>
          </a:bodyPr>
          <a:lstStyle>
            <a:lvl1pPr algn="l">
              <a:defRPr b="0" i="0">
                <a:latin typeface="Titillium" pitchFamily="2" charset="77"/>
              </a:defRPr>
            </a:lvl1pPr>
          </a:lstStyle>
          <a:p>
            <a:r>
              <a:rPr lang="en-US" dirty="0"/>
              <a:t>Click to edit Agenda slide</a:t>
            </a:r>
          </a:p>
        </p:txBody>
      </p:sp>
      <p:sp>
        <p:nvSpPr>
          <p:cNvPr id="53" name="Text Placeholder 11">
            <a:extLst>
              <a:ext uri="{FF2B5EF4-FFF2-40B4-BE49-F238E27FC236}">
                <a16:creationId xmlns:a16="http://schemas.microsoft.com/office/drawing/2014/main" id="{881DABF6-7847-B249-B05D-5AB4A42E4C75}"/>
              </a:ext>
            </a:extLst>
          </p:cNvPr>
          <p:cNvSpPr>
            <a:spLocks noGrp="1"/>
          </p:cNvSpPr>
          <p:nvPr>
            <p:ph type="body" sz="quarter" idx="45" hasCustomPrompt="1"/>
          </p:nvPr>
        </p:nvSpPr>
        <p:spPr>
          <a:xfrm>
            <a:off x="713052" y="1150684"/>
            <a:ext cx="6059604" cy="482094"/>
          </a:xfrm>
          <a:prstGeom prst="rect">
            <a:avLst/>
          </a:prstGeom>
        </p:spPr>
        <p:txBody>
          <a:bodyPr>
            <a:noAutofit/>
          </a:bodyPr>
          <a:lstStyle>
            <a:lvl1pPr marL="0" indent="0">
              <a:buFontTx/>
              <a:buNone/>
              <a:defRPr sz="2600" b="1" i="0">
                <a:solidFill>
                  <a:schemeClr val="accent3"/>
                </a:solidFill>
                <a:latin typeface="Titillium" pitchFamily="2" charset="77"/>
              </a:defRPr>
            </a:lvl1pPr>
          </a:lstStyle>
          <a:p>
            <a:pPr lvl="0"/>
            <a:r>
              <a:rPr lang="en-US" dirty="0"/>
              <a:t>Subhead</a:t>
            </a:r>
          </a:p>
        </p:txBody>
      </p:sp>
      <p:sp>
        <p:nvSpPr>
          <p:cNvPr id="7" name="Rectangle 6">
            <a:extLst>
              <a:ext uri="{FF2B5EF4-FFF2-40B4-BE49-F238E27FC236}">
                <a16:creationId xmlns:a16="http://schemas.microsoft.com/office/drawing/2014/main" id="{3CFB5C07-A8B6-B242-88A1-3CA555C2EA2C}"/>
              </a:ext>
            </a:extLst>
          </p:cNvPr>
          <p:cNvSpPr/>
          <p:nvPr userDrawn="1"/>
        </p:nvSpPr>
        <p:spPr>
          <a:xfrm>
            <a:off x="6910832" y="0"/>
            <a:ext cx="457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4">
            <a:extLst>
              <a:ext uri="{FF2B5EF4-FFF2-40B4-BE49-F238E27FC236}">
                <a16:creationId xmlns:a16="http://schemas.microsoft.com/office/drawing/2014/main" id="{717003C0-9D7D-A44B-9525-C12DD23B5CD8}"/>
              </a:ext>
            </a:extLst>
          </p:cNvPr>
          <p:cNvSpPr>
            <a:spLocks noGrp="1"/>
          </p:cNvSpPr>
          <p:nvPr>
            <p:ph type="body" sz="quarter" idx="37" hasCustomPrompt="1"/>
          </p:nvPr>
        </p:nvSpPr>
        <p:spPr>
          <a:xfrm>
            <a:off x="4271994" y="1658645"/>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1</a:t>
            </a:r>
          </a:p>
        </p:txBody>
      </p:sp>
      <p:sp>
        <p:nvSpPr>
          <p:cNvPr id="25" name="Text Placeholder 3">
            <a:extLst>
              <a:ext uri="{FF2B5EF4-FFF2-40B4-BE49-F238E27FC236}">
                <a16:creationId xmlns:a16="http://schemas.microsoft.com/office/drawing/2014/main" id="{BAFFF22B-0BD1-FA40-A485-F4A3D60B25A5}"/>
              </a:ext>
            </a:extLst>
          </p:cNvPr>
          <p:cNvSpPr>
            <a:spLocks noGrp="1"/>
          </p:cNvSpPr>
          <p:nvPr>
            <p:ph type="body" sz="quarter" idx="46" hasCustomPrompt="1"/>
          </p:nvPr>
        </p:nvSpPr>
        <p:spPr>
          <a:xfrm>
            <a:off x="2266543" y="2222877"/>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lang="en-US" dirty="0"/>
          </a:p>
        </p:txBody>
      </p:sp>
      <p:sp>
        <p:nvSpPr>
          <p:cNvPr id="11" name="Oval 10">
            <a:extLst>
              <a:ext uri="{FF2B5EF4-FFF2-40B4-BE49-F238E27FC236}">
                <a16:creationId xmlns:a16="http://schemas.microsoft.com/office/drawing/2014/main" id="{D7EBEB16-C18F-DA48-BA34-D03C38136E39}"/>
              </a:ext>
            </a:extLst>
          </p:cNvPr>
          <p:cNvSpPr/>
          <p:nvPr userDrawn="1"/>
        </p:nvSpPr>
        <p:spPr>
          <a:xfrm>
            <a:off x="6595364" y="1767753"/>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 Placeholder 14">
            <a:extLst>
              <a:ext uri="{FF2B5EF4-FFF2-40B4-BE49-F238E27FC236}">
                <a16:creationId xmlns:a16="http://schemas.microsoft.com/office/drawing/2014/main" id="{0BD51C68-E411-0245-865D-860BF6DD6526}"/>
              </a:ext>
            </a:extLst>
          </p:cNvPr>
          <p:cNvSpPr>
            <a:spLocks noGrp="1"/>
          </p:cNvSpPr>
          <p:nvPr>
            <p:ph type="body" sz="quarter" idx="51" hasCustomPrompt="1"/>
          </p:nvPr>
        </p:nvSpPr>
        <p:spPr>
          <a:xfrm>
            <a:off x="4271994" y="2695968"/>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2</a:t>
            </a:r>
          </a:p>
        </p:txBody>
      </p:sp>
      <p:sp>
        <p:nvSpPr>
          <p:cNvPr id="39" name="Text Placeholder 3">
            <a:extLst>
              <a:ext uri="{FF2B5EF4-FFF2-40B4-BE49-F238E27FC236}">
                <a16:creationId xmlns:a16="http://schemas.microsoft.com/office/drawing/2014/main" id="{00CE5835-D23D-4F44-A2BA-D8A99F54FA21}"/>
              </a:ext>
            </a:extLst>
          </p:cNvPr>
          <p:cNvSpPr>
            <a:spLocks noGrp="1"/>
          </p:cNvSpPr>
          <p:nvPr>
            <p:ph type="body" sz="quarter" idx="52" hasCustomPrompt="1"/>
          </p:nvPr>
        </p:nvSpPr>
        <p:spPr>
          <a:xfrm>
            <a:off x="2266543" y="3260200"/>
            <a:ext cx="4247519" cy="350755"/>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40" name="Oval 39">
            <a:extLst>
              <a:ext uri="{FF2B5EF4-FFF2-40B4-BE49-F238E27FC236}">
                <a16:creationId xmlns:a16="http://schemas.microsoft.com/office/drawing/2014/main" id="{0A45C505-1A5A-A045-8CA0-2777EC99A9EB}"/>
              </a:ext>
            </a:extLst>
          </p:cNvPr>
          <p:cNvSpPr/>
          <p:nvPr userDrawn="1"/>
        </p:nvSpPr>
        <p:spPr>
          <a:xfrm>
            <a:off x="6595364" y="2805076"/>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14">
            <a:extLst>
              <a:ext uri="{FF2B5EF4-FFF2-40B4-BE49-F238E27FC236}">
                <a16:creationId xmlns:a16="http://schemas.microsoft.com/office/drawing/2014/main" id="{4355E69D-1413-3A4E-9ED4-6790BF115B3A}"/>
              </a:ext>
            </a:extLst>
          </p:cNvPr>
          <p:cNvSpPr>
            <a:spLocks noGrp="1"/>
          </p:cNvSpPr>
          <p:nvPr>
            <p:ph type="body" sz="quarter" idx="53" hasCustomPrompt="1"/>
          </p:nvPr>
        </p:nvSpPr>
        <p:spPr>
          <a:xfrm>
            <a:off x="4259802" y="3692987"/>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3</a:t>
            </a:r>
          </a:p>
        </p:txBody>
      </p:sp>
      <p:sp>
        <p:nvSpPr>
          <p:cNvPr id="45" name="Text Placeholder 3">
            <a:extLst>
              <a:ext uri="{FF2B5EF4-FFF2-40B4-BE49-F238E27FC236}">
                <a16:creationId xmlns:a16="http://schemas.microsoft.com/office/drawing/2014/main" id="{C3AD7C86-8E21-8645-A102-E324AC9E531E}"/>
              </a:ext>
            </a:extLst>
          </p:cNvPr>
          <p:cNvSpPr>
            <a:spLocks noGrp="1"/>
          </p:cNvSpPr>
          <p:nvPr>
            <p:ph type="body" sz="quarter" idx="54" hasCustomPrompt="1"/>
          </p:nvPr>
        </p:nvSpPr>
        <p:spPr>
          <a:xfrm>
            <a:off x="2254351" y="4257220"/>
            <a:ext cx="4247519" cy="394904"/>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a:lvl1pPr>
          </a:lstStyle>
          <a:p>
            <a:pPr lvl="0"/>
            <a:r>
              <a:rPr lang="en-US" dirty="0"/>
              <a:t>Additional copy if needed</a:t>
            </a:r>
          </a:p>
        </p:txBody>
      </p:sp>
      <p:sp>
        <p:nvSpPr>
          <p:cNvPr id="46" name="Oval 45">
            <a:extLst>
              <a:ext uri="{FF2B5EF4-FFF2-40B4-BE49-F238E27FC236}">
                <a16:creationId xmlns:a16="http://schemas.microsoft.com/office/drawing/2014/main" id="{431B492C-B64F-7346-959F-066977BBC936}"/>
              </a:ext>
            </a:extLst>
          </p:cNvPr>
          <p:cNvSpPr/>
          <p:nvPr userDrawn="1"/>
        </p:nvSpPr>
        <p:spPr>
          <a:xfrm>
            <a:off x="6583172" y="3802095"/>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 Placeholder 14">
            <a:extLst>
              <a:ext uri="{FF2B5EF4-FFF2-40B4-BE49-F238E27FC236}">
                <a16:creationId xmlns:a16="http://schemas.microsoft.com/office/drawing/2014/main" id="{E76C5C0B-9260-094A-8035-A20577779DF9}"/>
              </a:ext>
            </a:extLst>
          </p:cNvPr>
          <p:cNvSpPr>
            <a:spLocks noGrp="1"/>
          </p:cNvSpPr>
          <p:nvPr>
            <p:ph type="body" sz="quarter" idx="55" hasCustomPrompt="1"/>
          </p:nvPr>
        </p:nvSpPr>
        <p:spPr>
          <a:xfrm>
            <a:off x="4259802" y="4730310"/>
            <a:ext cx="2242068" cy="560387"/>
          </a:xfrm>
          <a:prstGeom prst="rect">
            <a:avLst/>
          </a:prstGeom>
        </p:spPr>
        <p:txBody>
          <a:bodyPr anchor="b">
            <a:normAutofit/>
          </a:bodyPr>
          <a:lstStyle>
            <a:lvl1pPr marL="0" indent="0" algn="r">
              <a:lnSpc>
                <a:spcPct val="100000"/>
              </a:lnSpc>
              <a:buNone/>
              <a:defRPr sz="2400" b="1" baseline="0">
                <a:solidFill>
                  <a:schemeClr val="accent2"/>
                </a:solidFill>
                <a:latin typeface="+mj-lt"/>
              </a:defRPr>
            </a:lvl1pPr>
            <a:lvl2pPr marL="457200" indent="0">
              <a:buNone/>
              <a:defRPr b="1">
                <a:solidFill>
                  <a:schemeClr val="accent2"/>
                </a:solidFill>
                <a:latin typeface="+mj-lt"/>
              </a:defRPr>
            </a:lvl2pPr>
            <a:lvl3pPr marL="914400" indent="0">
              <a:buNone/>
              <a:defRPr b="1">
                <a:solidFill>
                  <a:schemeClr val="accent2"/>
                </a:solidFill>
                <a:latin typeface="+mj-lt"/>
              </a:defRPr>
            </a:lvl3pPr>
            <a:lvl4pPr marL="1371600" indent="0">
              <a:buNone/>
              <a:defRPr b="1">
                <a:solidFill>
                  <a:schemeClr val="accent2"/>
                </a:solidFill>
                <a:latin typeface="+mj-lt"/>
              </a:defRPr>
            </a:lvl4pPr>
            <a:lvl5pPr marL="1828800" indent="0">
              <a:buNone/>
              <a:defRPr b="1">
                <a:solidFill>
                  <a:schemeClr val="accent2"/>
                </a:solidFill>
                <a:latin typeface="+mj-lt"/>
              </a:defRPr>
            </a:lvl5pPr>
          </a:lstStyle>
          <a:p>
            <a:pPr lvl="0"/>
            <a:r>
              <a:rPr lang="en-US" dirty="0"/>
              <a:t>Topic 4</a:t>
            </a:r>
          </a:p>
        </p:txBody>
      </p:sp>
      <p:sp>
        <p:nvSpPr>
          <p:cNvPr id="49" name="Text Placeholder 3">
            <a:extLst>
              <a:ext uri="{FF2B5EF4-FFF2-40B4-BE49-F238E27FC236}">
                <a16:creationId xmlns:a16="http://schemas.microsoft.com/office/drawing/2014/main" id="{A51B293C-3734-BB41-9AD7-1E23646B0314}"/>
              </a:ext>
            </a:extLst>
          </p:cNvPr>
          <p:cNvSpPr>
            <a:spLocks noGrp="1"/>
          </p:cNvSpPr>
          <p:nvPr>
            <p:ph type="body" sz="quarter" idx="56" hasCustomPrompt="1"/>
          </p:nvPr>
        </p:nvSpPr>
        <p:spPr>
          <a:xfrm>
            <a:off x="2254351" y="5294543"/>
            <a:ext cx="4247519" cy="350354"/>
          </a:xfrm>
          <a:prstGeom prst="rect">
            <a:avLst/>
          </a:prstGeom>
        </p:spPr>
        <p:txBody>
          <a:bodyPr numCol="1">
            <a:noAutofit/>
          </a:bodyPr>
          <a:lstStyle>
            <a:lvl1pPr marL="0" marR="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200" baseline="0"/>
            </a:lvl1pPr>
          </a:lstStyle>
          <a:p>
            <a:pPr lvl="0"/>
            <a:r>
              <a:rPr lang="en-US" dirty="0"/>
              <a:t>Additional copy if needed</a:t>
            </a:r>
          </a:p>
        </p:txBody>
      </p:sp>
      <p:sp>
        <p:nvSpPr>
          <p:cNvPr id="50" name="Oval 49">
            <a:extLst>
              <a:ext uri="{FF2B5EF4-FFF2-40B4-BE49-F238E27FC236}">
                <a16:creationId xmlns:a16="http://schemas.microsoft.com/office/drawing/2014/main" id="{ADABA603-C7B6-F642-90C8-44831A7CB202}"/>
              </a:ext>
            </a:extLst>
          </p:cNvPr>
          <p:cNvSpPr/>
          <p:nvPr userDrawn="1"/>
        </p:nvSpPr>
        <p:spPr>
          <a:xfrm>
            <a:off x="6583172" y="4839418"/>
            <a:ext cx="676654" cy="6400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05DC7C6-A461-7746-99F6-978717E7C7F7}"/>
              </a:ext>
            </a:extLst>
          </p:cNvPr>
          <p:cNvSpPr/>
          <p:nvPr userDrawn="1"/>
        </p:nvSpPr>
        <p:spPr>
          <a:xfrm rot="5400000">
            <a:off x="-3258020" y="3308818"/>
            <a:ext cx="6858002" cy="2403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08FA89B-FBE0-1B47-81A1-8511BAC25436}"/>
              </a:ext>
            </a:extLst>
          </p:cNvPr>
          <p:cNvSpPr/>
          <p:nvPr userDrawn="1"/>
        </p:nvSpPr>
        <p:spPr>
          <a:xfrm rot="5400000">
            <a:off x="-3324071" y="3324071"/>
            <a:ext cx="6858001" cy="2098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Placeholder 3">
            <a:extLst>
              <a:ext uri="{FF2B5EF4-FFF2-40B4-BE49-F238E27FC236}">
                <a16:creationId xmlns:a16="http://schemas.microsoft.com/office/drawing/2014/main" id="{063C663E-328B-7D4C-BCE1-3ABC10088A30}"/>
              </a:ext>
            </a:extLst>
          </p:cNvPr>
          <p:cNvSpPr>
            <a:spLocks noGrp="1"/>
          </p:cNvSpPr>
          <p:nvPr>
            <p:ph type="body" sz="quarter" idx="47" hasCustomPrompt="1"/>
          </p:nvPr>
        </p:nvSpPr>
        <p:spPr>
          <a:xfrm>
            <a:off x="6641189" y="1897821"/>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01</a:t>
            </a:r>
          </a:p>
        </p:txBody>
      </p:sp>
      <p:sp>
        <p:nvSpPr>
          <p:cNvPr id="35" name="Text Placeholder 3">
            <a:extLst>
              <a:ext uri="{FF2B5EF4-FFF2-40B4-BE49-F238E27FC236}">
                <a16:creationId xmlns:a16="http://schemas.microsoft.com/office/drawing/2014/main" id="{327186FE-EA50-374D-87FB-239C939DD1B7}"/>
              </a:ext>
            </a:extLst>
          </p:cNvPr>
          <p:cNvSpPr>
            <a:spLocks noGrp="1"/>
          </p:cNvSpPr>
          <p:nvPr>
            <p:ph type="body" sz="quarter" idx="57" hasCustomPrompt="1"/>
          </p:nvPr>
        </p:nvSpPr>
        <p:spPr>
          <a:xfrm>
            <a:off x="6641189" y="2957994"/>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02</a:t>
            </a:r>
          </a:p>
        </p:txBody>
      </p:sp>
      <p:sp>
        <p:nvSpPr>
          <p:cNvPr id="36" name="Text Placeholder 3">
            <a:extLst>
              <a:ext uri="{FF2B5EF4-FFF2-40B4-BE49-F238E27FC236}">
                <a16:creationId xmlns:a16="http://schemas.microsoft.com/office/drawing/2014/main" id="{6B4D1A69-385C-2C4C-B763-A3D00D2E637A}"/>
              </a:ext>
            </a:extLst>
          </p:cNvPr>
          <p:cNvSpPr>
            <a:spLocks noGrp="1"/>
          </p:cNvSpPr>
          <p:nvPr>
            <p:ph type="body" sz="quarter" idx="58" hasCustomPrompt="1"/>
          </p:nvPr>
        </p:nvSpPr>
        <p:spPr>
          <a:xfrm>
            <a:off x="6641189" y="3951907"/>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03</a:t>
            </a:r>
          </a:p>
        </p:txBody>
      </p:sp>
      <p:sp>
        <p:nvSpPr>
          <p:cNvPr id="37" name="Text Placeholder 3">
            <a:extLst>
              <a:ext uri="{FF2B5EF4-FFF2-40B4-BE49-F238E27FC236}">
                <a16:creationId xmlns:a16="http://schemas.microsoft.com/office/drawing/2014/main" id="{9EC239C5-3331-8042-BA90-62F1C0AD1B0B}"/>
              </a:ext>
            </a:extLst>
          </p:cNvPr>
          <p:cNvSpPr>
            <a:spLocks noGrp="1"/>
          </p:cNvSpPr>
          <p:nvPr>
            <p:ph type="body" sz="quarter" idx="59" hasCustomPrompt="1"/>
          </p:nvPr>
        </p:nvSpPr>
        <p:spPr>
          <a:xfrm>
            <a:off x="6641189" y="4985577"/>
            <a:ext cx="586508" cy="350755"/>
          </a:xfrm>
          <a:prstGeom prst="rect">
            <a:avLst/>
          </a:prstGeom>
        </p:spPr>
        <p:txBody>
          <a:bodyPr numCol="1">
            <a:noAutofit/>
          </a:bodyPr>
          <a:lstStyle>
            <a:lvl1pPr marL="0" marR="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lvl="0"/>
            <a:r>
              <a:rPr lang="en-US" dirty="0"/>
              <a:t>04</a:t>
            </a:r>
          </a:p>
        </p:txBody>
      </p:sp>
      <p:sp>
        <p:nvSpPr>
          <p:cNvPr id="41" name="TextBox 40">
            <a:extLst>
              <a:ext uri="{FF2B5EF4-FFF2-40B4-BE49-F238E27FC236}">
                <a16:creationId xmlns:a16="http://schemas.microsoft.com/office/drawing/2014/main" id="{0C3218F3-3BF5-2E4F-9DC5-237DB2B335B0}"/>
              </a:ext>
            </a:extLst>
          </p:cNvPr>
          <p:cNvSpPr txBox="1"/>
          <p:nvPr userDrawn="1"/>
        </p:nvSpPr>
        <p:spPr>
          <a:xfrm>
            <a:off x="1161253" y="6356325"/>
            <a:ext cx="4730496" cy="523220"/>
          </a:xfrm>
          <a:prstGeom prst="rect">
            <a:avLst/>
          </a:prstGeom>
          <a:noFill/>
        </p:spPr>
        <p:txBody>
          <a:bodyPr wrap="square" rtlCol="0">
            <a:spAutoFit/>
          </a:bodyPr>
          <a:lstStyle/>
          <a:p>
            <a:r>
              <a:rPr lang="en-US" sz="700" b="0" i="0" kern="1200" dirty="0">
                <a:solidFill>
                  <a:schemeClr val="tx1">
                    <a:lumMod val="65000"/>
                    <a:lumOff val="35000"/>
                  </a:schemeClr>
                </a:solidFill>
                <a:effectLst/>
                <a:latin typeface="+mn-lt"/>
                <a:ea typeface="+mn-ea"/>
                <a:cs typeface="+mn-cs"/>
              </a:rPr>
              <a:t>© Copyright Red Lion 2020</a:t>
            </a:r>
          </a:p>
          <a:p>
            <a:r>
              <a:rPr lang="en-US" sz="700" b="0" i="0" kern="1200" dirty="0">
                <a:solidFill>
                  <a:schemeClr val="tx1">
                    <a:lumMod val="65000"/>
                    <a:lumOff val="35000"/>
                  </a:schemeClr>
                </a:solidFill>
                <a:effectLst/>
                <a:latin typeface="+mn-lt"/>
                <a:ea typeface="+mn-ea"/>
                <a:cs typeface="+mn-cs"/>
              </a:rPr>
              <a:t>CONFIDENTIAL: Contents of this document are for internal Red Lion Controls use only</a:t>
            </a:r>
          </a:p>
          <a:p>
            <a:r>
              <a:rPr lang="en-US" sz="700" b="0" i="0" kern="1200" dirty="0">
                <a:solidFill>
                  <a:schemeClr val="tx1">
                    <a:lumMod val="65000"/>
                    <a:lumOff val="35000"/>
                  </a:schemeClr>
                </a:solidFill>
                <a:effectLst/>
                <a:latin typeface="+mn-lt"/>
                <a:ea typeface="+mn-ea"/>
                <a:cs typeface="+mn-cs"/>
              </a:rPr>
              <a:t> </a:t>
            </a:r>
          </a:p>
          <a:p>
            <a:endParaRPr lang="en-US" sz="700" dirty="0">
              <a:solidFill>
                <a:schemeClr val="tx1">
                  <a:lumMod val="65000"/>
                  <a:lumOff val="35000"/>
                </a:schemeClr>
              </a:solidFill>
            </a:endParaRPr>
          </a:p>
        </p:txBody>
      </p:sp>
      <p:sp>
        <p:nvSpPr>
          <p:cNvPr id="42" name="Slide Number Placeholder 6">
            <a:extLst>
              <a:ext uri="{FF2B5EF4-FFF2-40B4-BE49-F238E27FC236}">
                <a16:creationId xmlns:a16="http://schemas.microsoft.com/office/drawing/2014/main" id="{2AB73593-4A4A-A343-B39C-F3862304059D}"/>
              </a:ext>
            </a:extLst>
          </p:cNvPr>
          <p:cNvSpPr>
            <a:spLocks noGrp="1"/>
          </p:cNvSpPr>
          <p:nvPr>
            <p:ph type="sldNum" sz="quarter" idx="4"/>
          </p:nvPr>
        </p:nvSpPr>
        <p:spPr>
          <a:xfrm>
            <a:off x="459197" y="6477199"/>
            <a:ext cx="563880" cy="365125"/>
          </a:xfrm>
          <a:prstGeom prst="rect">
            <a:avLst/>
          </a:prstGeom>
        </p:spPr>
        <p:txBody>
          <a:bodyPr/>
          <a:lstStyle>
            <a:lvl1pPr algn="r">
              <a:defRPr sz="900">
                <a:solidFill>
                  <a:schemeClr val="tx1">
                    <a:lumMod val="65000"/>
                    <a:lumOff val="35000"/>
                  </a:schemeClr>
                </a:solidFill>
              </a:defRPr>
            </a:lvl1pPr>
          </a:lstStyle>
          <a:p>
            <a:fld id="{84993F75-2216-1046-AEF3-A956D275DDD9}" type="slidenum">
              <a:rPr lang="en-US" smtClean="0"/>
              <a:pPr/>
              <a:t>‹Nr.›</a:t>
            </a:fld>
            <a:endParaRPr lang="en-US" dirty="0"/>
          </a:p>
        </p:txBody>
      </p:sp>
      <p:pic>
        <p:nvPicPr>
          <p:cNvPr id="47" name="Graphic 46">
            <a:extLst>
              <a:ext uri="{FF2B5EF4-FFF2-40B4-BE49-F238E27FC236}">
                <a16:creationId xmlns:a16="http://schemas.microsoft.com/office/drawing/2014/main" id="{FE6ABFCA-458D-BC4C-A64C-BACE59EB8B53}"/>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125199" y="6061148"/>
            <a:ext cx="836790" cy="556787"/>
          </a:xfrm>
          <a:prstGeom prst="rect">
            <a:avLst/>
          </a:prstGeom>
        </p:spPr>
      </p:pic>
    </p:spTree>
    <p:extLst>
      <p:ext uri="{BB962C8B-B14F-4D97-AF65-F5344CB8AC3E}">
        <p14:creationId xmlns:p14="http://schemas.microsoft.com/office/powerpoint/2010/main" val="3058357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vmlDrawing" Target="../drawings/vmlDrawing1.v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18" Type="http://schemas.openxmlformats.org/officeDocument/2006/relationships/oleObject" Target="../embeddings/oleObject5.bin"/><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ags" Target="../tags/tag11.xml"/><Relationship Id="rId2" Type="http://schemas.openxmlformats.org/officeDocument/2006/relationships/slideLayout" Target="../slideLayouts/slideLayout7.xml"/><Relationship Id="rId16" Type="http://schemas.openxmlformats.org/officeDocument/2006/relationships/tags" Target="../tags/tag10.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vmlDrawing" Target="../drawings/vmlDrawing5.vml"/><Relationship Id="rId10" Type="http://schemas.openxmlformats.org/officeDocument/2006/relationships/slideLayout" Target="../slideLayouts/slideLayout15.xml"/><Relationship Id="rId19" Type="http://schemas.openxmlformats.org/officeDocument/2006/relationships/image" Target="../media/image1.emf"/><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34" Type="http://schemas.openxmlformats.org/officeDocument/2006/relationships/image" Target="../media/image1.emf"/><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oleObject" Target="../embeddings/oleObject19.bin"/><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tags" Target="../tags/tag3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tags" Target="../tags/tag3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vmlDrawing" Target="../drawings/vmlDrawing19.v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8"/>
            </p:custDataLst>
          </p:nvPr>
        </p:nvGraphicFramePr>
        <p:xfrm>
          <a:off x="2119" y="2118"/>
          <a:ext cx="2117" cy="2117"/>
        </p:xfrm>
        <a:graphic>
          <a:graphicData uri="http://schemas.openxmlformats.org/presentationml/2006/ole">
            <mc:AlternateContent xmlns:mc="http://schemas.openxmlformats.org/markup-compatibility/2006">
              <mc:Choice xmlns:v="urn:schemas-microsoft-com:vml" Requires="v">
                <p:oleObj spid="_x0000_s1036" name="think-cell Slide" r:id="rId10" imgW="381" imgH="381" progId="TCLayout.ActiveDocument.1">
                  <p:embed/>
                </p:oleObj>
              </mc:Choice>
              <mc:Fallback>
                <p:oleObj name="think-cell Slide" r:id="rId10" imgW="381" imgH="381" progId="TCLayout.ActiveDocument.1">
                  <p:embed/>
                  <p:pic>
                    <p:nvPicPr>
                      <p:cNvPr id="8" name="Object 7" hidden="1"/>
                      <p:cNvPicPr/>
                      <p:nvPr/>
                    </p:nvPicPr>
                    <p:blipFill>
                      <a:blip r:embed="rId11"/>
                      <a:stretch>
                        <a:fillRect/>
                      </a:stretch>
                    </p:blipFill>
                    <p:spPr>
                      <a:xfrm>
                        <a:off x="2119" y="2118"/>
                        <a:ext cx="2117" cy="2117"/>
                      </a:xfrm>
                      <a:prstGeom prst="rect">
                        <a:avLst/>
                      </a:prstGeom>
                    </p:spPr>
                  </p:pic>
                </p:oleObj>
              </mc:Fallback>
            </mc:AlternateContent>
          </a:graphicData>
        </a:graphic>
      </p:graphicFrame>
      <p:sp>
        <p:nvSpPr>
          <p:cNvPr id="7" name="Rectangle 6" hidden="1"/>
          <p:cNvSpPr/>
          <p:nvPr userDrawn="1">
            <p:custDataLst>
              <p:tags r:id="rId9"/>
            </p:custDataLst>
          </p:nvPr>
        </p:nvSpPr>
        <p:spPr>
          <a:xfrm>
            <a:off x="1"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Title Placeholder 1"/>
          <p:cNvSpPr>
            <a:spLocks noGrp="1"/>
          </p:cNvSpPr>
          <p:nvPr>
            <p:ph type="title"/>
          </p:nvPr>
        </p:nvSpPr>
        <p:spPr>
          <a:xfrm>
            <a:off x="1684020" y="3046755"/>
            <a:ext cx="8823960" cy="576072"/>
          </a:xfrm>
          <a:prstGeom prst="rect">
            <a:avLst/>
          </a:prstGeom>
        </p:spPr>
        <p:txBody>
          <a:bodyPr vert="horz" lIns="91440" tIns="45720" rIns="91440" bIns="45720" rtlCol="0" anchor="ctr">
            <a:noAutofit/>
          </a:bodyPr>
          <a:lstStyle/>
          <a:p>
            <a:r>
              <a:rPr lang="en-US" dirty="0"/>
              <a:t>Cover Art &amp; Section Dividers</a:t>
            </a:r>
          </a:p>
        </p:txBody>
      </p:sp>
    </p:spTree>
    <p:extLst>
      <p:ext uri="{BB962C8B-B14F-4D97-AF65-F5344CB8AC3E}">
        <p14:creationId xmlns:p14="http://schemas.microsoft.com/office/powerpoint/2010/main" val="3129597045"/>
      </p:ext>
    </p:extLst>
  </p:cSld>
  <p:clrMap bg1="lt1" tx1="dk1" bg2="lt2" tx2="dk2" accent1="accent1" accent2="accent2" accent3="accent3" accent4="accent4" accent5="accent5" accent6="accent6" hlink="hlink" folHlink="folHlink"/>
  <p:sldLayoutIdLst>
    <p:sldLayoutId id="2147483675" r:id="rId1"/>
    <p:sldLayoutId id="2147483698" r:id="rId2"/>
    <p:sldLayoutId id="2147483674" r:id="rId3"/>
    <p:sldLayoutId id="2147483736" r:id="rId4"/>
    <p:sldLayoutId id="2147483738" r:id="rId5"/>
  </p:sldLayoutIdLst>
  <p:hf hdr="0" ftr="0" dt="0"/>
  <p:txStyles>
    <p:titleStyle>
      <a:lvl1pPr algn="ctr" defTabSz="914400" rtl="0" eaLnBrk="1" latinLnBrk="0" hangingPunct="1">
        <a:spcBef>
          <a:spcPct val="0"/>
        </a:spcBef>
        <a:buNone/>
        <a:defRPr sz="3600" kern="1200">
          <a:solidFill>
            <a:schemeClr val="accent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16"/>
            </p:custDataLst>
          </p:nvPr>
        </p:nvGraphicFramePr>
        <p:xfrm>
          <a:off x="2119" y="2118"/>
          <a:ext cx="2117" cy="2117"/>
        </p:xfrm>
        <a:graphic>
          <a:graphicData uri="http://schemas.openxmlformats.org/presentationml/2006/ole">
            <mc:AlternateContent xmlns:mc="http://schemas.openxmlformats.org/markup-compatibility/2006">
              <mc:Choice xmlns:v="urn:schemas-microsoft-com:vml" Requires="v">
                <p:oleObj spid="_x0000_s8204" name="think-cell Slide" r:id="rId18" imgW="381" imgH="381" progId="TCLayout.ActiveDocument.1">
                  <p:embed/>
                </p:oleObj>
              </mc:Choice>
              <mc:Fallback>
                <p:oleObj name="think-cell Slide" r:id="rId18" imgW="381" imgH="381" progId="TCLayout.ActiveDocument.1">
                  <p:embed/>
                  <p:pic>
                    <p:nvPicPr>
                      <p:cNvPr id="8" name="Object 7" hidden="1"/>
                      <p:cNvPicPr/>
                      <p:nvPr/>
                    </p:nvPicPr>
                    <p:blipFill>
                      <a:blip r:embed="rId19"/>
                      <a:stretch>
                        <a:fillRect/>
                      </a:stretch>
                    </p:blipFill>
                    <p:spPr>
                      <a:xfrm>
                        <a:off x="2119" y="2118"/>
                        <a:ext cx="2117" cy="2117"/>
                      </a:xfrm>
                      <a:prstGeom prst="rect">
                        <a:avLst/>
                      </a:prstGeom>
                    </p:spPr>
                  </p:pic>
                </p:oleObj>
              </mc:Fallback>
            </mc:AlternateContent>
          </a:graphicData>
        </a:graphic>
      </p:graphicFrame>
      <p:sp>
        <p:nvSpPr>
          <p:cNvPr id="7" name="Rectangle 6" hidden="1"/>
          <p:cNvSpPr/>
          <p:nvPr userDrawn="1">
            <p:custDataLst>
              <p:tags r:id="rId17"/>
            </p:custDataLst>
          </p:nvPr>
        </p:nvSpPr>
        <p:spPr>
          <a:xfrm>
            <a:off x="1"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Title Placeholder 1"/>
          <p:cNvSpPr>
            <a:spLocks noGrp="1"/>
          </p:cNvSpPr>
          <p:nvPr>
            <p:ph type="title"/>
          </p:nvPr>
        </p:nvSpPr>
        <p:spPr>
          <a:xfrm>
            <a:off x="1554347" y="2852928"/>
            <a:ext cx="8823960" cy="576072"/>
          </a:xfrm>
          <a:prstGeom prst="rect">
            <a:avLst/>
          </a:prstGeom>
        </p:spPr>
        <p:txBody>
          <a:bodyPr vert="horz" lIns="91440" tIns="45720" rIns="91440" bIns="45720" rtlCol="0" anchor="ctr">
            <a:noAutofit/>
          </a:bodyPr>
          <a:lstStyle/>
          <a:p>
            <a:r>
              <a:rPr lang="en-US" dirty="0"/>
              <a:t>Agenda Slide Options</a:t>
            </a:r>
          </a:p>
        </p:txBody>
      </p:sp>
    </p:spTree>
    <p:extLst>
      <p:ext uri="{BB962C8B-B14F-4D97-AF65-F5344CB8AC3E}">
        <p14:creationId xmlns:p14="http://schemas.microsoft.com/office/powerpoint/2010/main" val="3824662706"/>
      </p:ext>
    </p:extLst>
  </p:cSld>
  <p:clrMap bg1="lt1" tx1="dk1" bg2="lt2" tx2="dk2" accent1="accent1" accent2="accent2" accent3="accent3" accent4="accent4" accent5="accent5" accent6="accent6" hlink="hlink" folHlink="folHlink"/>
  <p:sldLayoutIdLst>
    <p:sldLayoutId id="2147483714" r:id="rId1"/>
    <p:sldLayoutId id="2147483717" r:id="rId2"/>
    <p:sldLayoutId id="2147483718" r:id="rId3"/>
    <p:sldLayoutId id="2147483719" r:id="rId4"/>
    <p:sldLayoutId id="2147483765" r:id="rId5"/>
    <p:sldLayoutId id="2147483737" r:id="rId6"/>
    <p:sldLayoutId id="2147483766" r:id="rId7"/>
    <p:sldLayoutId id="2147483740" r:id="rId8"/>
    <p:sldLayoutId id="2147483716" r:id="rId9"/>
    <p:sldLayoutId id="2147483722" r:id="rId10"/>
    <p:sldLayoutId id="2147483723" r:id="rId11"/>
    <p:sldLayoutId id="2147483724" r:id="rId12"/>
    <p:sldLayoutId id="2147483725" r:id="rId13"/>
  </p:sldLayoutIdLst>
  <p:hf hdr="0" ftr="0" dt="0"/>
  <p:txStyles>
    <p:titleStyle>
      <a:lvl1pPr algn="ctr" defTabSz="914400" rtl="0" eaLnBrk="1" latinLnBrk="0" hangingPunct="1">
        <a:spcBef>
          <a:spcPct val="0"/>
        </a:spcBef>
        <a:buNone/>
        <a:defRPr sz="3600" b="1" kern="1200">
          <a:solidFill>
            <a:schemeClr val="accent2"/>
          </a:solidFill>
          <a:latin typeface="+mj-lt"/>
          <a:ea typeface="+mj-ea"/>
          <a:cs typeface="+mj-cs"/>
        </a:defRPr>
      </a:lvl1pPr>
    </p:titleStyle>
    <p:bodyStyle>
      <a:lvl1pPr marL="342900" indent="-342900" algn="l" defTabSz="914400" rtl="0" eaLnBrk="1" latinLnBrk="0" hangingPunct="1">
        <a:lnSpc>
          <a:spcPts val="3660"/>
        </a:lnSpc>
        <a:spcBef>
          <a:spcPct val="20000"/>
        </a:spcBef>
        <a:buFont typeface="Arial" panose="020B0604020202020204" pitchFamily="34" charset="0"/>
        <a:buChar char="•"/>
        <a:defRPr sz="2800" kern="1200">
          <a:solidFill>
            <a:schemeClr val="accent2"/>
          </a:solidFill>
          <a:latin typeface="+mn-lt"/>
          <a:ea typeface="+mn-ea"/>
          <a:cs typeface="+mn-cs"/>
        </a:defRPr>
      </a:lvl1pPr>
      <a:lvl2pPr marL="742950" indent="-285750" algn="l" defTabSz="914400" rtl="0" eaLnBrk="1" latinLnBrk="0" hangingPunct="1">
        <a:lnSpc>
          <a:spcPts val="3660"/>
        </a:lnSpc>
        <a:spcBef>
          <a:spcPct val="200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lnSpc>
          <a:spcPts val="3660"/>
        </a:lnSpc>
        <a:spcBef>
          <a:spcPct val="200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lnSpc>
          <a:spcPts val="3660"/>
        </a:lnSpc>
        <a:spcBef>
          <a:spcPct val="200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lnSpc>
          <a:spcPts val="3660"/>
        </a:lnSpc>
        <a:spcBef>
          <a:spcPct val="200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userDrawn="1">
            <p:custDataLst>
              <p:tags r:id="rId31"/>
            </p:custDataLst>
          </p:nvPr>
        </p:nvGraphicFramePr>
        <p:xfrm>
          <a:off x="2119" y="2118"/>
          <a:ext cx="2117" cy="2117"/>
        </p:xfrm>
        <a:graphic>
          <a:graphicData uri="http://schemas.openxmlformats.org/presentationml/2006/ole">
            <mc:AlternateContent xmlns:mc="http://schemas.openxmlformats.org/markup-compatibility/2006">
              <mc:Choice xmlns:v="urn:schemas-microsoft-com:vml" Requires="v">
                <p:oleObj spid="_x0000_s22540" name="think-cell Slide" r:id="rId33" imgW="381" imgH="381" progId="TCLayout.ActiveDocument.1">
                  <p:embed/>
                </p:oleObj>
              </mc:Choice>
              <mc:Fallback>
                <p:oleObj name="think-cell Slide" r:id="rId33" imgW="381" imgH="381" progId="TCLayout.ActiveDocument.1">
                  <p:embed/>
                  <p:pic>
                    <p:nvPicPr>
                      <p:cNvPr id="8" name="Object 7" hidden="1"/>
                      <p:cNvPicPr/>
                      <p:nvPr/>
                    </p:nvPicPr>
                    <p:blipFill>
                      <a:blip r:embed="rId34"/>
                      <a:stretch>
                        <a:fillRect/>
                      </a:stretch>
                    </p:blipFill>
                    <p:spPr>
                      <a:xfrm>
                        <a:off x="2119" y="2118"/>
                        <a:ext cx="2117" cy="2117"/>
                      </a:xfrm>
                      <a:prstGeom prst="rect">
                        <a:avLst/>
                      </a:prstGeom>
                    </p:spPr>
                  </p:pic>
                </p:oleObj>
              </mc:Fallback>
            </mc:AlternateContent>
          </a:graphicData>
        </a:graphic>
      </p:graphicFrame>
      <p:sp>
        <p:nvSpPr>
          <p:cNvPr id="7" name="Rectangle 6" hidden="1"/>
          <p:cNvSpPr/>
          <p:nvPr userDrawn="1">
            <p:custDataLst>
              <p:tags r:id="rId32"/>
            </p:custDataLst>
          </p:nvPr>
        </p:nvSpPr>
        <p:spPr>
          <a:xfrm>
            <a:off x="1" y="0"/>
            <a:ext cx="211667" cy="2116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endParaRPr lang="en-US" sz="3600" b="0" i="0" baseline="0" dirty="0">
              <a:latin typeface="Titillium" panose="00000500000000000000" pitchFamily="50" charset="0"/>
              <a:ea typeface="+mj-ea"/>
              <a:cs typeface="+mj-cs"/>
              <a:sym typeface="Titillium" panose="00000500000000000000" pitchFamily="50" charset="0"/>
            </a:endParaRPr>
          </a:p>
        </p:txBody>
      </p:sp>
      <p:sp>
        <p:nvSpPr>
          <p:cNvPr id="2" name="Title Placeholder 1"/>
          <p:cNvSpPr>
            <a:spLocks noGrp="1"/>
          </p:cNvSpPr>
          <p:nvPr>
            <p:ph type="title"/>
          </p:nvPr>
        </p:nvSpPr>
        <p:spPr>
          <a:xfrm>
            <a:off x="1684020" y="3140964"/>
            <a:ext cx="8823960" cy="576072"/>
          </a:xfrm>
          <a:prstGeom prst="rect">
            <a:avLst/>
          </a:prstGeom>
        </p:spPr>
        <p:txBody>
          <a:bodyPr vert="horz" lIns="91440" tIns="45720" rIns="91440" bIns="45720" rtlCol="0" anchor="ctr">
            <a:noAutofit/>
          </a:bodyPr>
          <a:lstStyle/>
          <a:p>
            <a:r>
              <a:rPr lang="en-US" dirty="0"/>
              <a:t>Content Pages</a:t>
            </a:r>
          </a:p>
        </p:txBody>
      </p:sp>
    </p:spTree>
    <p:extLst>
      <p:ext uri="{BB962C8B-B14F-4D97-AF65-F5344CB8AC3E}">
        <p14:creationId xmlns:p14="http://schemas.microsoft.com/office/powerpoint/2010/main" val="199607309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730" r:id="rId3"/>
    <p:sldLayoutId id="2147483689" r:id="rId4"/>
    <p:sldLayoutId id="2147483696" r:id="rId5"/>
    <p:sldLayoutId id="2147483694" r:id="rId6"/>
    <p:sldLayoutId id="2147483728" r:id="rId7"/>
    <p:sldLayoutId id="2147483727" r:id="rId8"/>
    <p:sldLayoutId id="2147483726" r:id="rId9"/>
    <p:sldLayoutId id="2147483729" r:id="rId10"/>
    <p:sldLayoutId id="2147483693" r:id="rId11"/>
    <p:sldLayoutId id="2147483711" r:id="rId12"/>
    <p:sldLayoutId id="2147483709" r:id="rId13"/>
    <p:sldLayoutId id="2147483710" r:id="rId14"/>
    <p:sldLayoutId id="2147483707" r:id="rId15"/>
    <p:sldLayoutId id="2147483720" r:id="rId16"/>
    <p:sldLayoutId id="2147483721" r:id="rId17"/>
    <p:sldLayoutId id="2147483733" r:id="rId18"/>
    <p:sldLayoutId id="2147483679" r:id="rId19"/>
    <p:sldLayoutId id="2147483734" r:id="rId20"/>
    <p:sldLayoutId id="2147483732" r:id="rId21"/>
    <p:sldLayoutId id="2147483735" r:id="rId22"/>
    <p:sldLayoutId id="2147483741" r:id="rId23"/>
    <p:sldLayoutId id="2147483744" r:id="rId24"/>
    <p:sldLayoutId id="2147483761" r:id="rId25"/>
    <p:sldLayoutId id="2147483764" r:id="rId26"/>
    <p:sldLayoutId id="2147483767" r:id="rId27"/>
    <p:sldLayoutId id="2147483768" r:id="rId28"/>
  </p:sldLayoutIdLst>
  <p:hf hdr="0" ftr="0" dt="0"/>
  <p:txStyles>
    <p:titleStyle>
      <a:lvl1pPr algn="ctr" defTabSz="914400" rtl="0" eaLnBrk="1" latinLnBrk="0" hangingPunct="1">
        <a:spcBef>
          <a:spcPct val="0"/>
        </a:spcBef>
        <a:buNone/>
        <a:defRPr sz="3600" kern="1200">
          <a:solidFill>
            <a:schemeClr val="accent2"/>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accent2"/>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accent2"/>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accent2"/>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accent2"/>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74.xml"/><Relationship Id="rId7" Type="http://schemas.openxmlformats.org/officeDocument/2006/relationships/image" Target="../media/image1.emf"/><Relationship Id="rId2" Type="http://schemas.openxmlformats.org/officeDocument/2006/relationships/tags" Target="../tags/tag73.xml"/><Relationship Id="rId1" Type="http://schemas.openxmlformats.org/officeDocument/2006/relationships/vmlDrawing" Target="../drawings/vmlDrawing42.vml"/><Relationship Id="rId6" Type="http://schemas.openxmlformats.org/officeDocument/2006/relationships/oleObject" Target="../embeddings/oleObject42.bin"/><Relationship Id="rId5" Type="http://schemas.openxmlformats.org/officeDocument/2006/relationships/image" Target="../media/image19.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emf"/><Relationship Id="rId2" Type="http://schemas.openxmlformats.org/officeDocument/2006/relationships/tags" Target="../tags/tag83.xml"/><Relationship Id="rId1" Type="http://schemas.openxmlformats.org/officeDocument/2006/relationships/vmlDrawing" Target="../drawings/vmlDrawing49.vml"/><Relationship Id="rId6" Type="http://schemas.openxmlformats.org/officeDocument/2006/relationships/oleObject" Target="../embeddings/oleObject49.bin"/><Relationship Id="rId5" Type="http://schemas.openxmlformats.org/officeDocument/2006/relationships/image" Target="../media/image41.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microsoft.com/office/2007/relationships/hdphoto" Target="../media/hdphoto4.wdp"/><Relationship Id="rId26" Type="http://schemas.microsoft.com/office/2007/relationships/hdphoto" Target="../media/hdphoto6.wdp"/><Relationship Id="rId3" Type="http://schemas.openxmlformats.org/officeDocument/2006/relationships/tags" Target="../tags/tag85.xml"/><Relationship Id="rId21" Type="http://schemas.openxmlformats.org/officeDocument/2006/relationships/image" Target="../media/image54.tiff"/><Relationship Id="rId7" Type="http://schemas.openxmlformats.org/officeDocument/2006/relationships/image" Target="../media/image1.emf"/><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7.png"/><Relationship Id="rId2" Type="http://schemas.openxmlformats.org/officeDocument/2006/relationships/tags" Target="../tags/tag84.xml"/><Relationship Id="rId16" Type="http://schemas.openxmlformats.org/officeDocument/2006/relationships/image" Target="../media/image50.jpeg"/><Relationship Id="rId20" Type="http://schemas.openxmlformats.org/officeDocument/2006/relationships/image" Target="../media/image53.jpeg"/><Relationship Id="rId1" Type="http://schemas.openxmlformats.org/officeDocument/2006/relationships/vmlDrawing" Target="../drawings/vmlDrawing50.vml"/><Relationship Id="rId6" Type="http://schemas.openxmlformats.org/officeDocument/2006/relationships/oleObject" Target="../embeddings/oleObject50.bin"/><Relationship Id="rId11" Type="http://schemas.openxmlformats.org/officeDocument/2006/relationships/image" Target="../media/image45.png"/><Relationship Id="rId24" Type="http://schemas.microsoft.com/office/2007/relationships/hdphoto" Target="../media/hdphoto5.wdp"/><Relationship Id="rId5" Type="http://schemas.openxmlformats.org/officeDocument/2006/relationships/notesSlide" Target="../notesSlides/notesSlide10.xml"/><Relationship Id="rId15" Type="http://schemas.openxmlformats.org/officeDocument/2006/relationships/image" Target="../media/image49.png"/><Relationship Id="rId23" Type="http://schemas.openxmlformats.org/officeDocument/2006/relationships/image" Target="../media/image56.png"/><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slideLayout" Target="../slideLayouts/slideLayout26.xml"/><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tags" Target="../tags/tag87.xml"/><Relationship Id="rId7" Type="http://schemas.openxmlformats.org/officeDocument/2006/relationships/image" Target="../media/image1.emf"/><Relationship Id="rId12" Type="http://schemas.microsoft.com/office/2007/relationships/diagramDrawing" Target="../diagrams/drawing1.xml"/><Relationship Id="rId2" Type="http://schemas.openxmlformats.org/officeDocument/2006/relationships/tags" Target="../tags/tag86.xml"/><Relationship Id="rId1" Type="http://schemas.openxmlformats.org/officeDocument/2006/relationships/vmlDrawing" Target="../drawings/vmlDrawing51.vml"/><Relationship Id="rId6" Type="http://schemas.openxmlformats.org/officeDocument/2006/relationships/oleObject" Target="../embeddings/oleObject51.bin"/><Relationship Id="rId11" Type="http://schemas.openxmlformats.org/officeDocument/2006/relationships/diagramColors" Target="../diagrams/colors1.xml"/><Relationship Id="rId5" Type="http://schemas.openxmlformats.org/officeDocument/2006/relationships/notesSlide" Target="../notesSlides/notesSlide12.xml"/><Relationship Id="rId10" Type="http://schemas.openxmlformats.org/officeDocument/2006/relationships/diagramQuickStyle" Target="../diagrams/quickStyle1.xml"/><Relationship Id="rId4" Type="http://schemas.openxmlformats.org/officeDocument/2006/relationships/slideLayout" Target="../slideLayouts/slideLayout19.xml"/><Relationship Id="rId9"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emf"/><Relationship Id="rId2" Type="http://schemas.openxmlformats.org/officeDocument/2006/relationships/tags" Target="../tags/tag88.xml"/><Relationship Id="rId1" Type="http://schemas.openxmlformats.org/officeDocument/2006/relationships/vmlDrawing" Target="../drawings/vmlDrawing52.vml"/><Relationship Id="rId6" Type="http://schemas.openxmlformats.org/officeDocument/2006/relationships/oleObject" Target="../embeddings/oleObject52.bin"/><Relationship Id="rId5" Type="http://schemas.openxmlformats.org/officeDocument/2006/relationships/image" Target="../media/image65.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tags" Target="../tags/tag76.xml"/><Relationship Id="rId7" Type="http://schemas.openxmlformats.org/officeDocument/2006/relationships/image" Target="../media/image1.emf"/><Relationship Id="rId2" Type="http://schemas.openxmlformats.org/officeDocument/2006/relationships/tags" Target="../tags/tag75.xml"/><Relationship Id="rId1" Type="http://schemas.openxmlformats.org/officeDocument/2006/relationships/vmlDrawing" Target="../drawings/vmlDrawing43.vml"/><Relationship Id="rId6" Type="http://schemas.openxmlformats.org/officeDocument/2006/relationships/oleObject" Target="../embeddings/oleObject43.bin"/><Relationship Id="rId5" Type="http://schemas.openxmlformats.org/officeDocument/2006/relationships/notesSlide" Target="../notesSlides/notesSlide1.xml"/><Relationship Id="rId4"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tags" Target="../tags/tag89.xml"/><Relationship Id="rId1" Type="http://schemas.openxmlformats.org/officeDocument/2006/relationships/vmlDrawing" Target="../drawings/vmlDrawing53.vml"/><Relationship Id="rId6" Type="http://schemas.openxmlformats.org/officeDocument/2006/relationships/image" Target="../media/image68.png"/><Relationship Id="rId5" Type="http://schemas.openxmlformats.org/officeDocument/2006/relationships/image" Target="../media/image1.emf"/><Relationship Id="rId4" Type="http://schemas.openxmlformats.org/officeDocument/2006/relationships/oleObject" Target="../embeddings/oleObject53.bin"/></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microsoft.com/office/2007/relationships/hdphoto" Target="../media/hdphoto8.wdp"/><Relationship Id="rId5" Type="http://schemas.openxmlformats.org/officeDocument/2006/relationships/image" Target="../media/image70.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6.xml"/><Relationship Id="rId6" Type="http://schemas.microsoft.com/office/2007/relationships/hdphoto" Target="../media/hdphoto10.wdp"/><Relationship Id="rId5" Type="http://schemas.openxmlformats.org/officeDocument/2006/relationships/image" Target="../media/image75.png"/><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80.png"/><Relationship Id="rId3" Type="http://schemas.openxmlformats.org/officeDocument/2006/relationships/slideLayout" Target="../slideLayouts/slideLayout40.xml"/><Relationship Id="rId7" Type="http://schemas.openxmlformats.org/officeDocument/2006/relationships/image" Target="../media/image77.png"/><Relationship Id="rId12" Type="http://schemas.microsoft.com/office/2007/relationships/hdphoto" Target="../media/hdphoto14.wdp"/><Relationship Id="rId2" Type="http://schemas.openxmlformats.org/officeDocument/2006/relationships/tags" Target="../tags/tag90.xml"/><Relationship Id="rId1" Type="http://schemas.openxmlformats.org/officeDocument/2006/relationships/vmlDrawing" Target="../drawings/vmlDrawing54.vml"/><Relationship Id="rId6" Type="http://schemas.openxmlformats.org/officeDocument/2006/relationships/image" Target="../media/image1.emf"/><Relationship Id="rId11" Type="http://schemas.openxmlformats.org/officeDocument/2006/relationships/image" Target="../media/image79.png"/><Relationship Id="rId5" Type="http://schemas.openxmlformats.org/officeDocument/2006/relationships/oleObject" Target="../embeddings/oleObject54.bin"/><Relationship Id="rId10" Type="http://schemas.microsoft.com/office/2007/relationships/hdphoto" Target="../media/hdphoto13.wdp"/><Relationship Id="rId4" Type="http://schemas.openxmlformats.org/officeDocument/2006/relationships/notesSlide" Target="../notesSlides/notesSlide20.xml"/><Relationship Id="rId9" Type="http://schemas.openxmlformats.org/officeDocument/2006/relationships/image" Target="../media/image78.png"/><Relationship Id="rId14" Type="http://schemas.microsoft.com/office/2007/relationships/hdphoto" Target="../media/hdphoto15.wdp"/></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microsoft.com/office/2007/relationships/hdphoto" Target="../media/hdphoto16.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8.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92.xml"/><Relationship Id="rId7" Type="http://schemas.openxmlformats.org/officeDocument/2006/relationships/image" Target="../media/image1.emf"/><Relationship Id="rId2" Type="http://schemas.openxmlformats.org/officeDocument/2006/relationships/tags" Target="../tags/tag91.xml"/><Relationship Id="rId1" Type="http://schemas.openxmlformats.org/officeDocument/2006/relationships/vmlDrawing" Target="../drawings/vmlDrawing55.vml"/><Relationship Id="rId6" Type="http://schemas.openxmlformats.org/officeDocument/2006/relationships/oleObject" Target="../embeddings/oleObject55.bin"/><Relationship Id="rId5" Type="http://schemas.openxmlformats.org/officeDocument/2006/relationships/notesSlide" Target="../notesSlides/notesSlide23.xml"/><Relationship Id="rId4"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vmlDrawing" Target="../drawings/vmlDrawing56.vml"/><Relationship Id="rId6" Type="http://schemas.openxmlformats.org/officeDocument/2006/relationships/image" Target="../media/image1.emf"/><Relationship Id="rId5" Type="http://schemas.openxmlformats.org/officeDocument/2006/relationships/oleObject" Target="../embeddings/oleObject56.bin"/><Relationship Id="rId4"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eg"/><Relationship Id="rId18" Type="http://schemas.openxmlformats.org/officeDocument/2006/relationships/image" Target="../media/image32.jpeg"/><Relationship Id="rId3" Type="http://schemas.openxmlformats.org/officeDocument/2006/relationships/slideLayout" Target="../slideLayouts/slideLayout34.xml"/><Relationship Id="rId7" Type="http://schemas.openxmlformats.org/officeDocument/2006/relationships/image" Target="../media/image21.png"/><Relationship Id="rId12" Type="http://schemas.openxmlformats.org/officeDocument/2006/relationships/image" Target="../media/image26.jpeg"/><Relationship Id="rId17" Type="http://schemas.openxmlformats.org/officeDocument/2006/relationships/image" Target="../media/image31.jpeg"/><Relationship Id="rId2" Type="http://schemas.openxmlformats.org/officeDocument/2006/relationships/tags" Target="../tags/tag77.xml"/><Relationship Id="rId16" Type="http://schemas.openxmlformats.org/officeDocument/2006/relationships/image" Target="../media/image30.png"/><Relationship Id="rId1" Type="http://schemas.openxmlformats.org/officeDocument/2006/relationships/vmlDrawing" Target="../drawings/vmlDrawing44.vml"/><Relationship Id="rId6" Type="http://schemas.openxmlformats.org/officeDocument/2006/relationships/image" Target="../media/image1.emf"/><Relationship Id="rId11" Type="http://schemas.openxmlformats.org/officeDocument/2006/relationships/image" Target="../media/image25.jpeg"/><Relationship Id="rId5" Type="http://schemas.openxmlformats.org/officeDocument/2006/relationships/oleObject" Target="../embeddings/oleObject44.bin"/><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notesSlide" Target="../notesSlides/notesSlide2.xml"/><Relationship Id="rId9" Type="http://schemas.openxmlformats.org/officeDocument/2006/relationships/image" Target="../media/image23.jpeg"/><Relationship Id="rId14" Type="http://schemas.openxmlformats.org/officeDocument/2006/relationships/image" Target="../media/image28.jpeg"/></Relationships>
</file>

<file path=ppt/slides/_rels/slide30.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vmlDrawing" Target="../drawings/vmlDrawing57.vml"/><Relationship Id="rId6" Type="http://schemas.openxmlformats.org/officeDocument/2006/relationships/image" Target="../media/image1.emf"/><Relationship Id="rId5" Type="http://schemas.openxmlformats.org/officeDocument/2006/relationships/oleObject" Target="../embeddings/oleObject57.bin"/><Relationship Id="rId4"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33.xml"/><Relationship Id="rId6" Type="http://schemas.microsoft.com/office/2007/relationships/hdphoto" Target="../media/hdphoto18.wdp"/><Relationship Id="rId11" Type="http://schemas.openxmlformats.org/officeDocument/2006/relationships/image" Target="../media/image87.png"/><Relationship Id="rId5" Type="http://schemas.openxmlformats.org/officeDocument/2006/relationships/image" Target="../media/image84.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tags" Target="../tags/tag98.xml"/><Relationship Id="rId7" Type="http://schemas.openxmlformats.org/officeDocument/2006/relationships/image" Target="../media/image1.emf"/><Relationship Id="rId2" Type="http://schemas.openxmlformats.org/officeDocument/2006/relationships/tags" Target="../tags/tag97.xml"/><Relationship Id="rId1" Type="http://schemas.openxmlformats.org/officeDocument/2006/relationships/vmlDrawing" Target="../drawings/vmlDrawing58.vml"/><Relationship Id="rId6" Type="http://schemas.openxmlformats.org/officeDocument/2006/relationships/oleObject" Target="../embeddings/oleObject58.bin"/><Relationship Id="rId5" Type="http://schemas.openxmlformats.org/officeDocument/2006/relationships/image" Target="../media/image90.jpeg"/><Relationship Id="rId4"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microsoft.com/office/2007/relationships/hdphoto" Target="../media/hdphoto21.wdp"/><Relationship Id="rId3" Type="http://schemas.openxmlformats.org/officeDocument/2006/relationships/slideLayout" Target="../slideLayouts/slideLayout4.xml"/><Relationship Id="rId7" Type="http://schemas.openxmlformats.org/officeDocument/2006/relationships/image" Target="../media/image91.png"/><Relationship Id="rId12" Type="http://schemas.microsoft.com/office/2007/relationships/hdphoto" Target="../media/hdphoto23.wdp"/><Relationship Id="rId2" Type="http://schemas.openxmlformats.org/officeDocument/2006/relationships/tags" Target="../tags/tag99.xml"/><Relationship Id="rId1" Type="http://schemas.openxmlformats.org/officeDocument/2006/relationships/vmlDrawing" Target="../drawings/vmlDrawing59.vml"/><Relationship Id="rId6" Type="http://schemas.openxmlformats.org/officeDocument/2006/relationships/image" Target="../media/image1.emf"/><Relationship Id="rId11" Type="http://schemas.openxmlformats.org/officeDocument/2006/relationships/image" Target="../media/image93.png"/><Relationship Id="rId5" Type="http://schemas.openxmlformats.org/officeDocument/2006/relationships/oleObject" Target="../embeddings/oleObject59.bin"/><Relationship Id="rId10" Type="http://schemas.microsoft.com/office/2007/relationships/hdphoto" Target="../media/hdphoto22.wdp"/><Relationship Id="rId4" Type="http://schemas.openxmlformats.org/officeDocument/2006/relationships/notesSlide" Target="../notesSlides/notesSlide26.xml"/><Relationship Id="rId9" Type="http://schemas.openxmlformats.org/officeDocument/2006/relationships/image" Target="../media/image9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image" Target="../media/image33.jpeg"/><Relationship Id="rId2" Type="http://schemas.openxmlformats.org/officeDocument/2006/relationships/tags" Target="../tags/tag78.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45.bin"/><Relationship Id="rId4"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slideLayout" Target="../slideLayouts/slideLayout4.xml"/><Relationship Id="rId7" Type="http://schemas.openxmlformats.org/officeDocument/2006/relationships/image" Target="../media/image94.png"/><Relationship Id="rId2" Type="http://schemas.openxmlformats.org/officeDocument/2006/relationships/tags" Target="../tags/tag100.xml"/><Relationship Id="rId1" Type="http://schemas.openxmlformats.org/officeDocument/2006/relationships/vmlDrawing" Target="../drawings/vmlDrawing60.vml"/><Relationship Id="rId6" Type="http://schemas.openxmlformats.org/officeDocument/2006/relationships/image" Target="../media/image1.emf"/><Relationship Id="rId5" Type="http://schemas.openxmlformats.org/officeDocument/2006/relationships/oleObject" Target="../embeddings/oleObject60.bin"/><Relationship Id="rId4" Type="http://schemas.openxmlformats.org/officeDocument/2006/relationships/notesSlide" Target="../notesSlides/notesSlide32.xml"/><Relationship Id="rId9" Type="http://schemas.openxmlformats.org/officeDocument/2006/relationships/image" Target="../media/image95.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microsoft.com/office/2007/relationships/hdphoto" Target="../media/hdphoto8.wdp"/><Relationship Id="rId5" Type="http://schemas.openxmlformats.org/officeDocument/2006/relationships/image" Target="../media/image70.png"/><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96.png"/><Relationship Id="rId7" Type="http://schemas.microsoft.com/office/2007/relationships/hdphoto" Target="../media/hdphoto26.wdp"/><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98.png"/><Relationship Id="rId5" Type="http://schemas.openxmlformats.org/officeDocument/2006/relationships/image" Target="../media/image97.jpeg"/><Relationship Id="rId4" Type="http://schemas.microsoft.com/office/2007/relationships/hdphoto" Target="../media/hdphoto25.wdp"/></Relationships>
</file>

<file path=ppt/slides/_rels/slide4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tags" Target="../tags/tag102.xml"/><Relationship Id="rId7" Type="http://schemas.openxmlformats.org/officeDocument/2006/relationships/image" Target="../media/image99.jpeg"/><Relationship Id="rId2" Type="http://schemas.openxmlformats.org/officeDocument/2006/relationships/tags" Target="../tags/tag101.xml"/><Relationship Id="rId1" Type="http://schemas.openxmlformats.org/officeDocument/2006/relationships/vmlDrawing" Target="../drawings/vmlDrawing61.vml"/><Relationship Id="rId6" Type="http://schemas.openxmlformats.org/officeDocument/2006/relationships/image" Target="../media/image1.emf"/><Relationship Id="rId5" Type="http://schemas.openxmlformats.org/officeDocument/2006/relationships/oleObject" Target="../embeddings/oleObject61.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2.xml"/><Relationship Id="rId7" Type="http://schemas.openxmlformats.org/officeDocument/2006/relationships/image" Target="../media/image34.png"/><Relationship Id="rId2" Type="http://schemas.openxmlformats.org/officeDocument/2006/relationships/tags" Target="../tags/tag80.xml"/><Relationship Id="rId1" Type="http://schemas.openxmlformats.org/officeDocument/2006/relationships/vmlDrawing" Target="../drawings/vmlDrawing46.v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1.emf"/><Relationship Id="rId2" Type="http://schemas.openxmlformats.org/officeDocument/2006/relationships/tags" Target="../tags/tag81.xml"/><Relationship Id="rId1" Type="http://schemas.openxmlformats.org/officeDocument/2006/relationships/vmlDrawing" Target="../drawings/vmlDrawing47.vml"/><Relationship Id="rId6" Type="http://schemas.openxmlformats.org/officeDocument/2006/relationships/oleObject" Target="../embeddings/oleObject47.bin"/><Relationship Id="rId5" Type="http://schemas.openxmlformats.org/officeDocument/2006/relationships/image" Target="../media/image35.tif"/><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33.xml"/><Relationship Id="rId7" Type="http://schemas.openxmlformats.org/officeDocument/2006/relationships/image" Target="../media/image38.png"/><Relationship Id="rId2" Type="http://schemas.openxmlformats.org/officeDocument/2006/relationships/tags" Target="../tags/tag82.xml"/><Relationship Id="rId1" Type="http://schemas.openxmlformats.org/officeDocument/2006/relationships/vmlDrawing" Target="../drawings/vmlDrawing48.v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notesSlide" Target="../notesSlides/notesSlide7.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p:cNvGraphicFramePr>
            <a:graphicFrameLocks noChangeAspect="1"/>
          </p:cNvGraphicFramePr>
          <p:nvPr>
            <p:custDataLst>
              <p:tags r:id="rId2"/>
            </p:custDataLst>
            <p:extLst>
              <p:ext uri="{D42A27DB-BD31-4B8C-83A1-F6EECF244321}">
                <p14:modId xmlns:p14="http://schemas.microsoft.com/office/powerpoint/2010/main" val="27626360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36" name="think-cell Slide" r:id="rId6" imgW="381" imgH="381" progId="TCLayout.ActiveDocument.1">
                  <p:embed/>
                </p:oleObj>
              </mc:Choice>
              <mc:Fallback>
                <p:oleObj name="think-cell Slide" r:id="rId6" imgW="381" imgH="381" progId="TCLayout.ActiveDocument.1">
                  <p:embed/>
                  <p:pic>
                    <p:nvPicPr>
                      <p:cNvPr id="5" name="Object 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dirty="0">
              <a:latin typeface="Titillium" panose="00000500000000000000" pitchFamily="50" charset="0"/>
              <a:ea typeface="+mj-ea"/>
              <a:cs typeface="+mj-cs"/>
              <a:sym typeface="Titillium" panose="00000500000000000000" pitchFamily="50" charset="0"/>
            </a:endParaRPr>
          </a:p>
        </p:txBody>
      </p:sp>
      <p:sp>
        <p:nvSpPr>
          <p:cNvPr id="3" name="Text Placeholder 2">
            <a:extLst>
              <a:ext uri="{FF2B5EF4-FFF2-40B4-BE49-F238E27FC236}">
                <a16:creationId xmlns:a16="http://schemas.microsoft.com/office/drawing/2014/main" id="{CCD63B7F-FA96-5247-991F-9F6691547923}"/>
              </a:ext>
            </a:extLst>
          </p:cNvPr>
          <p:cNvSpPr>
            <a:spLocks noGrp="1"/>
          </p:cNvSpPr>
          <p:nvPr>
            <p:ph type="body" sz="quarter" idx="14"/>
          </p:nvPr>
        </p:nvSpPr>
        <p:spPr/>
        <p:txBody>
          <a:bodyPr/>
          <a:lstStyle/>
          <a:p>
            <a:r>
              <a:rPr lang="fr-FR" dirty="0"/>
              <a:t>Plateforme </a:t>
            </a:r>
            <a:r>
              <a:rPr lang="fr-FR" dirty="0" err="1"/>
              <a:t>Edge</a:t>
            </a:r>
            <a:r>
              <a:rPr lang="fr-FR" dirty="0"/>
              <a:t> d’automatisation intelligente</a:t>
            </a:r>
          </a:p>
        </p:txBody>
      </p:sp>
      <p:pic>
        <p:nvPicPr>
          <p:cNvPr id="7" name="Picture 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14400" y="2293002"/>
            <a:ext cx="3730171" cy="712617"/>
          </a:xfrm>
          <a:prstGeom prst="rect">
            <a:avLst/>
          </a:prstGeom>
        </p:spPr>
      </p:pic>
    </p:spTree>
    <p:extLst>
      <p:ext uri="{BB962C8B-B14F-4D97-AF65-F5344CB8AC3E}">
        <p14:creationId xmlns:p14="http://schemas.microsoft.com/office/powerpoint/2010/main" val="218125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29"/>
          </p:nvPr>
        </p:nvSpPr>
        <p:spPr/>
        <p:txBody>
          <a:bodyPr/>
          <a:lstStyle/>
          <a:p>
            <a:r>
              <a:rPr lang="fr-FR" dirty="0"/>
              <a:t>Qualité et performances opérationnelles</a:t>
            </a:r>
          </a:p>
        </p:txBody>
      </p:sp>
      <p:sp>
        <p:nvSpPr>
          <p:cNvPr id="18" name="Text Placeholder 17"/>
          <p:cNvSpPr>
            <a:spLocks noGrp="1"/>
          </p:cNvSpPr>
          <p:nvPr>
            <p:ph type="body" sz="quarter" idx="14"/>
          </p:nvPr>
        </p:nvSpPr>
        <p:spPr/>
        <p:txBody>
          <a:bodyPr/>
          <a:lstStyle/>
          <a:p>
            <a:r>
              <a:rPr lang="fr-FR" dirty="0"/>
              <a:t>Challenge</a:t>
            </a:r>
          </a:p>
        </p:txBody>
      </p:sp>
      <p:sp>
        <p:nvSpPr>
          <p:cNvPr id="9" name="Text Placeholder 8"/>
          <p:cNvSpPr>
            <a:spLocks noGrp="1"/>
          </p:cNvSpPr>
          <p:nvPr>
            <p:ph type="body" sz="quarter" idx="30"/>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r>
              <a:rPr lang="fr-FR" dirty="0"/>
              <a:t>Comment rationaliser mon </a:t>
            </a:r>
            <a:r>
              <a:rPr lang="fr-FR" dirty="0" err="1"/>
              <a:t>process</a:t>
            </a:r>
            <a:r>
              <a:rPr lang="fr-FR" dirty="0"/>
              <a:t> sans introduire de nouvelles sources d’inefficacité ? </a:t>
            </a:r>
          </a:p>
          <a:p>
            <a:pPr marL="0" indent="0">
              <a:buNone/>
            </a:pPr>
            <a:endParaRPr lang="en-US" dirty="0"/>
          </a:p>
        </p:txBody>
      </p:sp>
      <p:sp>
        <p:nvSpPr>
          <p:cNvPr id="5" name="Slide Number Placeholder 4"/>
          <p:cNvSpPr>
            <a:spLocks noGrp="1"/>
          </p:cNvSpPr>
          <p:nvPr>
            <p:ph type="sldNum" sz="quarter" idx="4"/>
          </p:nvPr>
        </p:nvSpPr>
        <p:spPr>
          <a:prstGeom prst="rect">
            <a:avLst/>
          </a:prstGeom>
        </p:spPr>
        <p:txBody>
          <a:bodyPr/>
          <a:lstStyle/>
          <a:p>
            <a:fld id="{84993F75-2216-1046-AEF3-A956D275DDD9}" type="slidenum">
              <a:rPr lang="en-US" smtClean="0"/>
              <a:pPr/>
              <a:t>10</a:t>
            </a:fld>
            <a:endParaRPr lang="en-US"/>
          </a:p>
        </p:txBody>
      </p:sp>
      <p:pic>
        <p:nvPicPr>
          <p:cNvPr id="17" name="Content Placeholder 16"/>
          <p:cNvPicPr>
            <a:picLocks noGrp="1" noChangeAspect="1"/>
          </p:cNvPicPr>
          <p:nvPr>
            <p:ph sz="quarter" idx="4294967295"/>
          </p:nvPr>
        </p:nvPicPr>
        <p:blipFill>
          <a:blip r:embed="rId3" cstate="email">
            <a:extLst>
              <a:ext uri="{BEBA8EAE-BF5A-486C-A8C5-ECC9F3942E4B}">
                <a14:imgProps xmlns:a14="http://schemas.microsoft.com/office/drawing/2010/main">
                  <a14:imgLayer r:embed="rId4">
                    <a14:imgEffect>
                      <a14:backgroundRemoval t="0" b="100000" l="0" r="100000">
                        <a14:backgroundMark x1="29071" y1="13440" x2="28172" y2="86228"/>
                      </a14:backgroundRemoval>
                    </a14:imgEffect>
                  </a14:imgLayer>
                </a14:imgProps>
              </a:ext>
              <a:ext uri="{28A0092B-C50C-407E-A947-70E740481C1C}">
                <a14:useLocalDpi xmlns:a14="http://schemas.microsoft.com/office/drawing/2010/main"/>
              </a:ext>
            </a:extLst>
          </a:blip>
          <a:stretch>
            <a:fillRect/>
          </a:stretch>
        </p:blipFill>
        <p:spPr>
          <a:xfrm>
            <a:off x="5596996" y="1257300"/>
            <a:ext cx="5850101" cy="3899763"/>
          </a:xfrm>
          <a:prstGeom prst="rect">
            <a:avLst/>
          </a:prstGeom>
        </p:spPr>
      </p:pic>
    </p:spTree>
    <p:extLst>
      <p:ext uri="{BB962C8B-B14F-4D97-AF65-F5344CB8AC3E}">
        <p14:creationId xmlns:p14="http://schemas.microsoft.com/office/powerpoint/2010/main" val="3284422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6508" name="think-cell Slide" r:id="rId6" imgW="381" imgH="381" progId="TCLayout.ActiveDocument.1">
                  <p:embed/>
                </p:oleObj>
              </mc:Choice>
              <mc:Fallback>
                <p:oleObj name="think-cell Slide" r:id="rId6" imgW="381" imgH="381" progId="TCLayout.ActiveDocument.1">
                  <p:embed/>
                  <p:pic>
                    <p:nvPicPr>
                      <p:cNvPr id="14" name="Object 1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Text Placeholder 20"/>
          <p:cNvSpPr>
            <a:spLocks noGrp="1"/>
          </p:cNvSpPr>
          <p:nvPr>
            <p:ph type="body" sz="quarter" idx="19"/>
          </p:nvPr>
        </p:nvSpPr>
        <p:spPr>
          <a:xfrm>
            <a:off x="658368" y="6197600"/>
            <a:ext cx="5645523" cy="536071"/>
          </a:xfrm>
        </p:spPr>
        <p:txBody>
          <a:bodyPr anchor="b"/>
          <a:lstStyle/>
          <a:p>
            <a:r>
              <a:rPr lang="fr-FR"/>
              <a:t>Solution</a:t>
            </a:r>
          </a:p>
        </p:txBody>
      </p:sp>
      <p:sp>
        <p:nvSpPr>
          <p:cNvPr id="23" name="Text Placeholder 22"/>
          <p:cNvSpPr>
            <a:spLocks noGrp="1"/>
          </p:cNvSpPr>
          <p:nvPr>
            <p:ph type="body" sz="quarter" idx="18"/>
          </p:nvPr>
        </p:nvSpPr>
        <p:spPr>
          <a:xfrm>
            <a:off x="-1" y="2433864"/>
            <a:ext cx="7639665" cy="1990271"/>
          </a:xfrm>
          <a:custGeom>
            <a:avLst/>
            <a:gdLst>
              <a:gd name="connsiteX0" fmla="*/ 0 w 8834663"/>
              <a:gd name="connsiteY0" fmla="*/ 0 h 1536699"/>
              <a:gd name="connsiteX1" fmla="*/ 8834663 w 8834663"/>
              <a:gd name="connsiteY1" fmla="*/ 0 h 1536699"/>
              <a:gd name="connsiteX2" fmla="*/ 7604274 w 8834663"/>
              <a:gd name="connsiteY2" fmla="*/ 1536699 h 1536699"/>
              <a:gd name="connsiteX3" fmla="*/ 0 w 8834663"/>
              <a:gd name="connsiteY3" fmla="*/ 1536699 h 1536699"/>
            </a:gdLst>
            <a:ahLst/>
            <a:cxnLst>
              <a:cxn ang="0">
                <a:pos x="connsiteX0" y="connsiteY0"/>
              </a:cxn>
              <a:cxn ang="0">
                <a:pos x="connsiteX1" y="connsiteY1"/>
              </a:cxn>
              <a:cxn ang="0">
                <a:pos x="connsiteX2" y="connsiteY2"/>
              </a:cxn>
              <a:cxn ang="0">
                <a:pos x="connsiteX3" y="connsiteY3"/>
              </a:cxn>
            </a:cxnLst>
            <a:rect l="l" t="t" r="r" b="b"/>
            <a:pathLst>
              <a:path w="8834663" h="1536699">
                <a:moveTo>
                  <a:pt x="0" y="0"/>
                </a:moveTo>
                <a:lnTo>
                  <a:pt x="8834663" y="0"/>
                </a:lnTo>
                <a:lnTo>
                  <a:pt x="7604274" y="1536699"/>
                </a:lnTo>
                <a:lnTo>
                  <a:pt x="0" y="1536699"/>
                </a:lnTo>
                <a:close/>
              </a:path>
            </a:pathLst>
          </a:custGeom>
          <a:solidFill>
            <a:schemeClr val="tx1">
              <a:lumMod val="95000"/>
              <a:lumOff val="5000"/>
              <a:alpha val="50000"/>
            </a:schemeClr>
          </a:solidFill>
        </p:spPr>
        <p:txBody>
          <a:bodyPr wrap="square" anchor="ctr">
            <a:noAutofit/>
          </a:bodyPr>
          <a:lstStyle/>
          <a:p>
            <a:r>
              <a:rPr lang="fr-FR" dirty="0">
                <a:effectLst>
                  <a:outerShdw blurRad="38100" dist="38100" dir="2700000" algn="tl">
                    <a:srgbClr val="000000">
                      <a:alpha val="43137"/>
                    </a:srgbClr>
                  </a:outerShdw>
                </a:effectLst>
              </a:rPr>
              <a:t>À l’atelier ou au contact du client, soyez à même d’agir sur les données en temps réel à partir </a:t>
            </a:r>
            <a:br>
              <a:rPr lang="fr-FR" dirty="0">
                <a:effectLst>
                  <a:outerShdw blurRad="38100" dist="38100" dir="2700000" algn="tl">
                    <a:srgbClr val="000000">
                      <a:alpha val="43137"/>
                    </a:srgbClr>
                  </a:outerShdw>
                </a:effectLst>
              </a:rPr>
            </a:br>
            <a:r>
              <a:rPr lang="fr-FR" dirty="0">
                <a:effectLst>
                  <a:outerShdw blurRad="38100" dist="38100" dir="2700000" algn="tl">
                    <a:srgbClr val="000000">
                      <a:alpha val="43137"/>
                    </a:srgbClr>
                  </a:outerShdw>
                </a:effectLst>
              </a:rPr>
              <a:t>de quasiment </a:t>
            </a:r>
            <a:r>
              <a:rPr lang="fr-FR" b="0" dirty="0">
                <a:effectLst>
                  <a:outerShdw blurRad="38100" dist="38100" dir="2700000" algn="tl">
                    <a:srgbClr val="000000">
                      <a:alpha val="43137"/>
                    </a:srgbClr>
                  </a:outerShdw>
                </a:effectLst>
              </a:rPr>
              <a:t>n’importe quel</a:t>
            </a:r>
            <a:r>
              <a:rPr lang="fr-FR" dirty="0">
                <a:effectLst>
                  <a:outerShdw blurRad="38100" dist="38100" dir="2700000" algn="tl">
                    <a:srgbClr val="000000">
                      <a:alpha val="43137"/>
                    </a:srgbClr>
                  </a:outerShdw>
                </a:effectLst>
              </a:rPr>
              <a:t> équipement, </a:t>
            </a:r>
            <a:br>
              <a:rPr lang="fr-FR" dirty="0">
                <a:effectLst>
                  <a:outerShdw blurRad="38100" dist="38100" dir="2700000" algn="tl">
                    <a:srgbClr val="000000">
                      <a:alpha val="43137"/>
                    </a:srgbClr>
                  </a:outerShdw>
                </a:effectLst>
              </a:rPr>
            </a:br>
            <a:r>
              <a:rPr lang="fr-FR" i="1" dirty="0">
                <a:effectLst>
                  <a:outerShdw blurRad="38100" dist="38100" dir="2700000" algn="tl">
                    <a:srgbClr val="000000">
                      <a:alpha val="43137"/>
                    </a:srgbClr>
                  </a:outerShdw>
                </a:effectLst>
              </a:rPr>
              <a:t>n’importe où</a:t>
            </a:r>
            <a:r>
              <a:rPr lang="fr-FR"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087189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ext uri="{D42A27DB-BD31-4B8C-83A1-F6EECF244321}">
                <p14:modId xmlns:p14="http://schemas.microsoft.com/office/powerpoint/2010/main" val="6576305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8556" name="think-cell Slide" r:id="rId6" imgW="381" imgH="381" progId="TCLayout.ActiveDocument.1">
                  <p:embed/>
                </p:oleObj>
              </mc:Choice>
              <mc:Fallback>
                <p:oleObj name="think-cell Slide" r:id="rId6" imgW="381" imgH="381" progId="TCLayout.ActiveDocument.1">
                  <p:embed/>
                  <p:pic>
                    <p:nvPicPr>
                      <p:cNvPr id="15" name="Object 14"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4" name="Rectangle 13"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200" dirty="0">
              <a:latin typeface="Titillium" panose="00000500000000000000" pitchFamily="50" charset="0"/>
              <a:ea typeface="+mj-ea"/>
              <a:cs typeface="+mj-cs"/>
              <a:sym typeface="Titillium" panose="00000500000000000000" pitchFamily="50" charset="0"/>
            </a:endParaRPr>
          </a:p>
        </p:txBody>
      </p:sp>
      <p:cxnSp>
        <p:nvCxnSpPr>
          <p:cNvPr id="28" name="Elbow Connector 27"/>
          <p:cNvCxnSpPr/>
          <p:nvPr/>
        </p:nvCxnSpPr>
        <p:spPr>
          <a:xfrm rot="10800000">
            <a:off x="5612515" y="4697484"/>
            <a:ext cx="372507" cy="151158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74" name="Elbow Connector 73"/>
          <p:cNvCxnSpPr/>
          <p:nvPr/>
        </p:nvCxnSpPr>
        <p:spPr>
          <a:xfrm rot="10800000" flipV="1">
            <a:off x="6712695" y="1956085"/>
            <a:ext cx="974485" cy="636993"/>
          </a:xfrm>
          <a:prstGeom prst="bentConnector2">
            <a:avLst/>
          </a:prstGeom>
          <a:ln>
            <a:solidFill>
              <a:schemeClr val="accent4"/>
            </a:solidFill>
            <a:prstDash val="lgDashDot"/>
          </a:ln>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772884" y="2828744"/>
            <a:ext cx="261931" cy="2619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7" name="Rectangle 46"/>
          <p:cNvSpPr/>
          <p:nvPr/>
        </p:nvSpPr>
        <p:spPr>
          <a:xfrm>
            <a:off x="8001733" y="4015645"/>
            <a:ext cx="217192" cy="2965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a:ea typeface="+mn-ea"/>
              <a:cs typeface="+mn-cs"/>
            </a:endParaRPr>
          </a:p>
        </p:txBody>
      </p:sp>
      <p:grpSp>
        <p:nvGrpSpPr>
          <p:cNvPr id="24" name="Group 23"/>
          <p:cNvGrpSpPr/>
          <p:nvPr/>
        </p:nvGrpSpPr>
        <p:grpSpPr>
          <a:xfrm>
            <a:off x="651459" y="2826136"/>
            <a:ext cx="1530179" cy="873488"/>
            <a:chOff x="133349" y="4083201"/>
            <a:chExt cx="1829625" cy="1044424"/>
          </a:xfrm>
        </p:grpSpPr>
        <p:sp>
          <p:nvSpPr>
            <p:cNvPr id="22" name="Rectangle 21"/>
            <p:cNvSpPr>
              <a:spLocks noChangeAspect="1"/>
            </p:cNvSpPr>
            <p:nvPr/>
          </p:nvSpPr>
          <p:spPr>
            <a:xfrm>
              <a:off x="687755" y="4083201"/>
              <a:ext cx="710467" cy="859119"/>
            </a:xfrm>
            <a:prstGeom prst="rect">
              <a:avLst/>
            </a:prstGeom>
            <a:blipFill>
              <a:blip r:embed="rId8" cstate="email">
                <a:extLst>
                  <a:ext uri="{28A0092B-C50C-407E-A947-70E740481C1C}">
                    <a14:useLocalDpi xmlns:a14="http://schemas.microsoft.com/office/drawing/2010/main"/>
                  </a:ext>
                </a:extLst>
              </a:blip>
              <a:stretch>
                <a:fillRect/>
              </a:stretch>
            </a:blipFill>
            <a:ln>
              <a:noFill/>
            </a:ln>
            <a:effectLst/>
            <a:scene3d>
              <a:camera prst="perspectiveContrastingRightFacing" fov="7200000">
                <a:rot lat="19859989" lon="18299990" rev="3000003"/>
              </a:camera>
              <a:lightRig rig="contrasting"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1" name="Picture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3349" y="4098461"/>
              <a:ext cx="1829625" cy="1029164"/>
            </a:xfrm>
            <a:prstGeom prst="rect">
              <a:avLst/>
            </a:prstGeom>
          </p:spPr>
        </p:pic>
      </p:grpSp>
      <p:sp>
        <p:nvSpPr>
          <p:cNvPr id="8" name="Text Placeholder 7"/>
          <p:cNvSpPr>
            <a:spLocks noGrp="1"/>
          </p:cNvSpPr>
          <p:nvPr>
            <p:ph type="body" sz="quarter" idx="29"/>
          </p:nvPr>
        </p:nvSpPr>
        <p:spPr/>
        <p:txBody>
          <a:bodyPr/>
          <a:lstStyle/>
          <a:p>
            <a:r>
              <a:rPr lang="fr-FR" dirty="0"/>
              <a:t>Une plus grande agilité économique en réduisant les dépenses d’investissement</a:t>
            </a:r>
          </a:p>
        </p:txBody>
      </p:sp>
      <p:pic>
        <p:nvPicPr>
          <p:cNvPr id="6" name="Picture 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783580" y="5304790"/>
            <a:ext cx="6096000" cy="1263805"/>
          </a:xfrm>
          <a:prstGeom prst="rect">
            <a:avLst/>
          </a:prstGeom>
        </p:spPr>
      </p:pic>
      <p:pic>
        <p:nvPicPr>
          <p:cNvPr id="9" name="Picture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78401" y="4930141"/>
            <a:ext cx="678499" cy="374649"/>
          </a:xfrm>
          <a:prstGeom prst="rect">
            <a:avLst/>
          </a:prstGeom>
        </p:spPr>
      </p:pic>
      <p:pic>
        <p:nvPicPr>
          <p:cNvPr id="10" name="Picture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16401" y="4930141"/>
            <a:ext cx="678499" cy="374649"/>
          </a:xfrm>
          <a:prstGeom prst="rect">
            <a:avLst/>
          </a:prstGeom>
        </p:spPr>
      </p:pic>
      <p:cxnSp>
        <p:nvCxnSpPr>
          <p:cNvPr id="12" name="Elbow Connector 11"/>
          <p:cNvCxnSpPr>
            <a:stCxn id="10" idx="0"/>
            <a:endCxn id="8" idx="3"/>
          </p:cNvCxnSpPr>
          <p:nvPr/>
        </p:nvCxnSpPr>
        <p:spPr>
          <a:xfrm rot="16200000" flipV="1">
            <a:off x="8623281" y="3897771"/>
            <a:ext cx="789939" cy="1274800"/>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rot="10800000">
            <a:off x="8380853" y="4389122"/>
            <a:ext cx="2042673" cy="554428"/>
          </a:xfrm>
          <a:prstGeom prst="bentConnector3">
            <a:avLst>
              <a:gd name="adj1" fmla="val -236"/>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2033" y="1528590"/>
            <a:ext cx="1996495" cy="1449317"/>
          </a:xfrm>
          <a:prstGeom prst="rect">
            <a:avLst/>
          </a:prstGeom>
        </p:spPr>
      </p:pic>
      <p:pic>
        <p:nvPicPr>
          <p:cNvPr id="20" name="Picture 1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78667" y="1933391"/>
            <a:ext cx="1000731" cy="1000731"/>
          </a:xfrm>
          <a:prstGeom prst="rect">
            <a:avLst/>
          </a:prstGeom>
        </p:spPr>
      </p:pic>
      <p:cxnSp>
        <p:nvCxnSpPr>
          <p:cNvPr id="30" name="Straight Connector 29"/>
          <p:cNvCxnSpPr/>
          <p:nvPr/>
        </p:nvCxnSpPr>
        <p:spPr>
          <a:xfrm flipV="1">
            <a:off x="5783581" y="4207655"/>
            <a:ext cx="2253103" cy="411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Elbow Connector 33"/>
          <p:cNvCxnSpPr>
            <a:stCxn id="16" idx="0"/>
          </p:cNvCxnSpPr>
          <p:nvPr/>
        </p:nvCxnSpPr>
        <p:spPr>
          <a:xfrm rot="5400000" flipH="1" flipV="1">
            <a:off x="4663129" y="4659955"/>
            <a:ext cx="833287" cy="733391"/>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114021" y="2117930"/>
            <a:ext cx="3829579" cy="1411916"/>
          </a:xfrm>
          <a:prstGeom prst="rect">
            <a:avLst/>
          </a:prstGeom>
          <a:solidFill>
            <a:schemeClr val="tx2">
              <a:lumMod val="75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867" b="1" i="0" u="none" strike="noStrike" cap="none" normalizeH="0" baseline="0" noProof="0" dirty="0" err="1">
                <a:ln>
                  <a:noFill/>
                </a:ln>
                <a:solidFill>
                  <a:prstClr val="white"/>
                </a:solidFill>
                <a:uLnTx/>
                <a:uFillTx/>
              </a:rPr>
              <a:t>Reporting</a:t>
            </a:r>
            <a:r>
              <a:rPr kumimoji="0" lang="fr-FR" sz="1867" b="1" i="0" u="none" strike="noStrike" cap="none" normalizeH="0" baseline="0" noProof="0" dirty="0">
                <a:ln>
                  <a:noFill/>
                </a:ln>
                <a:solidFill>
                  <a:prstClr val="white"/>
                </a:solidFill>
                <a:uLnTx/>
                <a:uFillTx/>
              </a:rPr>
              <a:t> d’entreprise</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dirty="0" err="1">
                <a:ln>
                  <a:noFill/>
                </a:ln>
                <a:solidFill>
                  <a:prstClr val="white"/>
                </a:solidFill>
                <a:uLnTx/>
                <a:uFillTx/>
              </a:rPr>
              <a:t>IIoT</a:t>
            </a:r>
            <a:r>
              <a:rPr kumimoji="0" lang="fr-FR" sz="1200" b="0" i="0" u="none" strike="noStrike" cap="none" normalizeH="0" baseline="0" noProof="0" dirty="0">
                <a:ln>
                  <a:noFill/>
                </a:ln>
                <a:solidFill>
                  <a:prstClr val="white"/>
                </a:solidFill>
                <a:uLnTx/>
                <a:uFillTx/>
              </a:rPr>
              <a:t>, Industrie 4.0, et « </a:t>
            </a:r>
            <a:r>
              <a:rPr kumimoji="0" lang="fr-FR" sz="1200" b="0" i="0" u="none" strike="noStrike" cap="none" normalizeH="0" baseline="0" noProof="0" dirty="0" err="1">
                <a:ln>
                  <a:noFill/>
                </a:ln>
                <a:solidFill>
                  <a:prstClr val="white"/>
                </a:solidFill>
                <a:uLnTx/>
                <a:uFillTx/>
              </a:rPr>
              <a:t>lean</a:t>
            </a:r>
            <a:r>
              <a:rPr kumimoji="0" lang="fr-FR" sz="1200" b="0" i="0" u="none" strike="noStrike" cap="none" normalizeH="0" baseline="0" noProof="0" dirty="0">
                <a:ln>
                  <a:noFill/>
                </a:ln>
                <a:solidFill>
                  <a:prstClr val="white"/>
                </a:solidFill>
                <a:uLnTx/>
                <a:uFillTx/>
              </a:rPr>
              <a:t> benchmarking » accessibles en tout lieu, notamment  aux: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dirty="0">
                <a:ln>
                  <a:noFill/>
                </a:ln>
                <a:solidFill>
                  <a:prstClr val="white"/>
                </a:solidFill>
                <a:uLnTx/>
                <a:uFillTx/>
              </a:rPr>
              <a:t>Systèmes connectés</a:t>
            </a:r>
            <a:r>
              <a:rPr lang="fr-FR" sz="1200" noProof="0" dirty="0">
                <a:solidFill>
                  <a:prstClr val="white"/>
                </a:solidFill>
              </a:rPr>
              <a:t> OPC </a:t>
            </a:r>
            <a:r>
              <a:rPr lang="fr-FR" sz="1200" noProof="0" dirty="0" err="1">
                <a:solidFill>
                  <a:prstClr val="white"/>
                </a:solidFill>
              </a:rPr>
              <a:t>UA</a:t>
            </a:r>
            <a:r>
              <a:rPr lang="fr-FR" sz="1200" noProof="0" dirty="0">
                <a:solidFill>
                  <a:prstClr val="white"/>
                </a:solidFill>
              </a:rPr>
              <a:t>,</a:t>
            </a:r>
            <a:r>
              <a:rPr lang="fr-FR" sz="1200" dirty="0">
                <a:solidFill>
                  <a:prstClr val="white"/>
                </a:solidFill>
              </a:rPr>
              <a:t> </a:t>
            </a:r>
            <a:r>
              <a:rPr kumimoji="0" lang="fr-FR" sz="1200" b="0" i="0" u="none" strike="noStrike" cap="none" normalizeH="0" baseline="0" noProof="0" dirty="0">
                <a:ln>
                  <a:noFill/>
                </a:ln>
                <a:solidFill>
                  <a:prstClr val="white"/>
                </a:solidFill>
                <a:uLnTx/>
                <a:uFillTx/>
              </a:rPr>
              <a:t>SQL Server, applications Microsoft Office, analytiques des plateformes </a:t>
            </a:r>
            <a:r>
              <a:rPr kumimoji="0" lang="fr-FR" sz="1200" b="0" i="0" u="none" strike="noStrike" cap="none" normalizeH="0" baseline="0" noProof="0" dirty="0" err="1">
                <a:ln>
                  <a:noFill/>
                </a:ln>
                <a:solidFill>
                  <a:prstClr val="white"/>
                </a:solidFill>
                <a:uLnTx/>
                <a:uFillTx/>
              </a:rPr>
              <a:t>IIoT</a:t>
            </a:r>
            <a:endParaRPr kumimoji="0" lang="fr-FR" sz="1200" b="0" i="0" u="none" strike="noStrike" cap="none" normalizeH="0" baseline="0" noProof="0" dirty="0">
              <a:ln>
                <a:noFill/>
              </a:ln>
              <a:solidFill>
                <a:prstClr val="white"/>
              </a:solidFill>
              <a:uLnTx/>
              <a:uFillTx/>
            </a:endParaRPr>
          </a:p>
        </p:txBody>
      </p:sp>
      <p:pic>
        <p:nvPicPr>
          <p:cNvPr id="43" name="Picture 4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099937" y="4533946"/>
            <a:ext cx="665729" cy="770844"/>
          </a:xfrm>
          <a:prstGeom prst="rect">
            <a:avLst/>
          </a:prstGeom>
        </p:spPr>
      </p:pic>
      <p:cxnSp>
        <p:nvCxnSpPr>
          <p:cNvPr id="46" name="Elbow Connector 45"/>
          <p:cNvCxnSpPr>
            <a:stCxn id="43" idx="0"/>
          </p:cNvCxnSpPr>
          <p:nvPr/>
        </p:nvCxnSpPr>
        <p:spPr>
          <a:xfrm rot="16200000" flipV="1">
            <a:off x="9577631" y="2678774"/>
            <a:ext cx="496468" cy="3213876"/>
          </a:xfrm>
          <a:prstGeom prst="bentConnector2">
            <a:avLst/>
          </a:prstGeom>
          <a:ln>
            <a:solidFill>
              <a:schemeClr val="accent5"/>
            </a:solidFill>
          </a:ln>
        </p:spPr>
        <p:style>
          <a:lnRef idx="1">
            <a:schemeClr val="accent1"/>
          </a:lnRef>
          <a:fillRef idx="0">
            <a:schemeClr val="accent1"/>
          </a:fillRef>
          <a:effectRef idx="0">
            <a:schemeClr val="accent1"/>
          </a:effectRef>
          <a:fontRef idx="minor">
            <a:schemeClr val="tx1"/>
          </a:fontRef>
        </p:style>
      </p:cxnSp>
      <p:pic>
        <p:nvPicPr>
          <p:cNvPr id="50" name="Picture 4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371251" y="4669250"/>
            <a:ext cx="813149" cy="813149"/>
          </a:xfrm>
          <a:prstGeom prst="rect">
            <a:avLst/>
          </a:prstGeom>
        </p:spPr>
      </p:pic>
      <p:cxnSp>
        <p:nvCxnSpPr>
          <p:cNvPr id="56" name="Elbow Connector 55"/>
          <p:cNvCxnSpPr>
            <a:endCxn id="50" idx="3"/>
          </p:cNvCxnSpPr>
          <p:nvPr/>
        </p:nvCxnSpPr>
        <p:spPr>
          <a:xfrm rot="10800000">
            <a:off x="4184402" y="5075826"/>
            <a:ext cx="731876" cy="570671"/>
          </a:xfrm>
          <a:prstGeom prst="bentConnector3">
            <a:avLst>
              <a:gd name="adj1" fmla="val 50000"/>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141610" y="5443292"/>
            <a:ext cx="1142932" cy="1006965"/>
          </a:xfrm>
          <a:prstGeom prst="rect">
            <a:avLst/>
          </a:prstGeom>
        </p:spPr>
      </p:pic>
      <p:cxnSp>
        <p:nvCxnSpPr>
          <p:cNvPr id="60" name="Elbow Connector 59"/>
          <p:cNvCxnSpPr>
            <a:stCxn id="58" idx="1"/>
          </p:cNvCxnSpPr>
          <p:nvPr/>
        </p:nvCxnSpPr>
        <p:spPr>
          <a:xfrm rot="10800000" flipV="1">
            <a:off x="5612513" y="2959709"/>
            <a:ext cx="1160371" cy="1141536"/>
          </a:xfrm>
          <a:prstGeom prst="bentConnector3">
            <a:avLst/>
          </a:prstGeom>
        </p:spPr>
        <p:style>
          <a:lnRef idx="1">
            <a:schemeClr val="accent1"/>
          </a:lnRef>
          <a:fillRef idx="0">
            <a:schemeClr val="accent1"/>
          </a:fillRef>
          <a:effectRef idx="0">
            <a:schemeClr val="accent1"/>
          </a:effectRef>
          <a:fontRef idx="minor">
            <a:schemeClr val="tx1"/>
          </a:fontRef>
        </p:style>
      </p:cxnSp>
      <p:pic>
        <p:nvPicPr>
          <p:cNvPr id="17" name="Picture 2" descr="E:\Projects\Redstone_Manowar\Photography\Edited photography\NT24k-8TX JPEG\NT24k-8TX_L.jpg"/>
          <p:cNvPicPr>
            <a:picLocks noChangeAspect="1" noChangeArrowheads="1"/>
          </p:cNvPicPr>
          <p:nvPr/>
        </p:nvPicPr>
        <p:blipFill rotWithShape="1">
          <a:blip r:embed="rId17" cstate="email">
            <a:extLst>
              <a:ext uri="{BEBA8EAE-BF5A-486C-A8C5-ECC9F3942E4B}">
                <a14:imgProps xmlns:a14="http://schemas.microsoft.com/office/drawing/2010/main">
                  <a14:imgLayer r:embed="rId18">
                    <a14:imgEffect>
                      <a14:backgroundRemoval t="350" b="96154" l="6965" r="92040"/>
                    </a14:imgEffect>
                  </a14:imgLayer>
                </a14:imgProps>
              </a:ext>
              <a:ext uri="{28A0092B-C50C-407E-A947-70E740481C1C}">
                <a14:useLocalDpi xmlns:a14="http://schemas.microsoft.com/office/drawing/2010/main"/>
              </a:ext>
            </a:extLst>
          </a:blip>
          <a:srcRect/>
          <a:stretch/>
        </p:blipFill>
        <p:spPr bwMode="auto">
          <a:xfrm>
            <a:off x="5148402" y="3662270"/>
            <a:ext cx="853191" cy="121191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p:cNvPicPr>
            <a:picLocks noChangeAspect="1"/>
          </p:cNvPicPr>
          <p:nvPr/>
        </p:nvPicPr>
        <p:blipFill>
          <a:blip r:embed="rId19"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7613489" y="1568450"/>
            <a:ext cx="1155609" cy="1155609"/>
          </a:xfrm>
          <a:prstGeom prst="rect">
            <a:avLst/>
          </a:prstGeom>
        </p:spPr>
      </p:pic>
      <p:cxnSp>
        <p:nvCxnSpPr>
          <p:cNvPr id="76" name="Elbow Connector 75"/>
          <p:cNvCxnSpPr>
            <a:stCxn id="75" idx="3"/>
          </p:cNvCxnSpPr>
          <p:nvPr/>
        </p:nvCxnSpPr>
        <p:spPr>
          <a:xfrm flipV="1">
            <a:off x="8006718" y="4411285"/>
            <a:ext cx="161925" cy="928931"/>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75" name="Picture 74"/>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482826" y="5194836"/>
            <a:ext cx="523892" cy="290760"/>
          </a:xfrm>
          <a:prstGeom prst="rect">
            <a:avLst/>
          </a:prstGeom>
        </p:spPr>
      </p:pic>
      <p:pic>
        <p:nvPicPr>
          <p:cNvPr id="82" name="Picture 81"/>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3216740" y="5646496"/>
            <a:ext cx="877824" cy="373888"/>
          </a:xfrm>
          <a:prstGeom prst="rect">
            <a:avLst/>
          </a:prstGeom>
        </p:spPr>
      </p:pic>
      <p:pic>
        <p:nvPicPr>
          <p:cNvPr id="83" name="Picture 8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206665" y="3504383"/>
            <a:ext cx="877824" cy="373888"/>
          </a:xfrm>
          <a:prstGeom prst="rect">
            <a:avLst/>
          </a:prstGeom>
        </p:spPr>
      </p:pic>
      <p:grpSp>
        <p:nvGrpSpPr>
          <p:cNvPr id="18" name="Group 17"/>
          <p:cNvGrpSpPr/>
          <p:nvPr/>
        </p:nvGrpSpPr>
        <p:grpSpPr>
          <a:xfrm>
            <a:off x="658710" y="5343203"/>
            <a:ext cx="1331905" cy="900444"/>
            <a:chOff x="99910" y="5876603"/>
            <a:chExt cx="1331905" cy="900444"/>
          </a:xfrm>
        </p:grpSpPr>
        <p:cxnSp>
          <p:nvCxnSpPr>
            <p:cNvPr id="65" name="Straight Connector 64"/>
            <p:cNvCxnSpPr/>
            <p:nvPr/>
          </p:nvCxnSpPr>
          <p:spPr>
            <a:xfrm>
              <a:off x="102025" y="6028499"/>
              <a:ext cx="3740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02025" y="6175524"/>
              <a:ext cx="37407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07210" y="6542341"/>
              <a:ext cx="37407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07211" y="6372411"/>
              <a:ext cx="37407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76104" y="6042155"/>
              <a:ext cx="955711" cy="2358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933" b="0" i="0" u="none" strike="noStrike" cap="none" normalizeH="0" baseline="0" noProof="0">
                  <a:ln>
                    <a:noFill/>
                  </a:ln>
                  <a:solidFill>
                    <a:prstClr val="black"/>
                  </a:solidFill>
                  <a:uLnTx/>
                  <a:uFillTx/>
                  <a:latin typeface="Segoe UI"/>
                  <a:ea typeface="+mn-ea"/>
                  <a:cs typeface="+mn-cs"/>
                </a:rPr>
                <a:t>Série/Bus de terrain</a:t>
              </a:r>
            </a:p>
          </p:txBody>
        </p:sp>
        <p:sp>
          <p:nvSpPr>
            <p:cNvPr id="70" name="TextBox 69"/>
            <p:cNvSpPr txBox="1"/>
            <p:nvPr/>
          </p:nvSpPr>
          <p:spPr>
            <a:xfrm>
              <a:off x="479038" y="5876603"/>
              <a:ext cx="627095" cy="2358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933" b="0" i="0" u="none" strike="noStrike" cap="none" normalizeH="0" baseline="0" noProof="0">
                  <a:ln>
                    <a:noFill/>
                  </a:ln>
                  <a:solidFill>
                    <a:prstClr val="black"/>
                  </a:solidFill>
                  <a:uLnTx/>
                  <a:uFillTx/>
                  <a:latin typeface="Segoe UI"/>
                  <a:ea typeface="+mn-ea"/>
                  <a:cs typeface="+mn-cs"/>
                </a:rPr>
                <a:t>Ethernet</a:t>
              </a:r>
            </a:p>
          </p:txBody>
        </p:sp>
        <p:sp>
          <p:nvSpPr>
            <p:cNvPr id="71" name="TextBox 70"/>
            <p:cNvSpPr txBox="1"/>
            <p:nvPr/>
          </p:nvSpPr>
          <p:spPr>
            <a:xfrm>
              <a:off x="464957" y="6207559"/>
              <a:ext cx="768159" cy="2358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933" b="0" i="0" u="none" strike="noStrike" cap="none" normalizeH="0" baseline="0" noProof="0" dirty="0">
                  <a:ln>
                    <a:noFill/>
                  </a:ln>
                  <a:solidFill>
                    <a:prstClr val="black"/>
                  </a:solidFill>
                  <a:uLnTx/>
                  <a:uFillTx/>
                  <a:latin typeface="Segoe UI"/>
                  <a:ea typeface="+mn-ea"/>
                  <a:cs typeface="+mn-cs"/>
                </a:rPr>
                <a:t>Propriétaire</a:t>
              </a:r>
            </a:p>
          </p:txBody>
        </p:sp>
        <p:sp>
          <p:nvSpPr>
            <p:cNvPr id="72" name="TextBox 71"/>
            <p:cNvSpPr txBox="1"/>
            <p:nvPr/>
          </p:nvSpPr>
          <p:spPr>
            <a:xfrm>
              <a:off x="476103" y="6378195"/>
              <a:ext cx="399468" cy="2358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933" b="0" i="0" u="none" strike="noStrike" cap="none" normalizeH="0" baseline="0" noProof="0">
                  <a:ln>
                    <a:noFill/>
                  </a:ln>
                  <a:solidFill>
                    <a:prstClr val="black"/>
                  </a:solidFill>
                  <a:uLnTx/>
                  <a:uFillTx/>
                  <a:latin typeface="Segoe UI"/>
                  <a:ea typeface="+mn-ea"/>
                  <a:cs typeface="+mn-cs"/>
                </a:rPr>
                <a:t>USB</a:t>
              </a:r>
            </a:p>
          </p:txBody>
        </p:sp>
        <p:cxnSp>
          <p:nvCxnSpPr>
            <p:cNvPr id="85" name="Straight Connector 84"/>
            <p:cNvCxnSpPr/>
            <p:nvPr/>
          </p:nvCxnSpPr>
          <p:spPr>
            <a:xfrm>
              <a:off x="99910" y="6693045"/>
              <a:ext cx="374079" cy="0"/>
            </a:xfrm>
            <a:prstGeom prst="line">
              <a:avLst/>
            </a:prstGeom>
            <a:ln>
              <a:solidFill>
                <a:schemeClr val="accent4"/>
              </a:solidFill>
              <a:prstDash val="lgDashDot"/>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476923" y="6541149"/>
              <a:ext cx="506870" cy="235898"/>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933" b="0" i="0" u="none" strike="noStrike" cap="none" normalizeH="0" baseline="0" noProof="0">
                  <a:ln>
                    <a:noFill/>
                  </a:ln>
                  <a:solidFill>
                    <a:prstClr val="black"/>
                  </a:solidFill>
                  <a:uLnTx/>
                  <a:uFillTx/>
                  <a:latin typeface="Segoe UI"/>
                  <a:ea typeface="+mn-ea"/>
                  <a:cs typeface="+mn-cs"/>
                </a:rPr>
                <a:t>MQTT</a:t>
              </a:r>
            </a:p>
          </p:txBody>
        </p:sp>
      </p:grpSp>
      <p:sp>
        <p:nvSpPr>
          <p:cNvPr id="87" name="Rectangle 86"/>
          <p:cNvSpPr/>
          <p:nvPr/>
        </p:nvSpPr>
        <p:spPr>
          <a:xfrm>
            <a:off x="378667" y="3653502"/>
            <a:ext cx="3304333" cy="1605699"/>
          </a:xfrm>
          <a:prstGeom prst="rect">
            <a:avLst/>
          </a:prstGeom>
          <a:solidFill>
            <a:schemeClr val="accent3">
              <a:lumMod val="75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333" b="0" i="0" u="none" strike="noStrike" cap="none" normalizeH="0" baseline="0" noProof="0" dirty="0">
                <a:ln>
                  <a:noFill/>
                </a:ln>
                <a:solidFill>
                  <a:prstClr val="white"/>
                </a:solidFill>
                <a:uLnTx/>
                <a:uFillTx/>
                <a:ea typeface="+mn-ea"/>
                <a:cs typeface="+mn-cs"/>
              </a:rPr>
              <a:t>Alors que les initiatives d’optimisation identifient des axes d’amélioration, la gamme complète des protocoles industriels de Red Lion permet de réduire les coûts, les frais généraux et les risques lors de l’intégration de nouvelles technologies au sein de l’infrastructure existante.</a:t>
            </a:r>
          </a:p>
        </p:txBody>
      </p:sp>
      <p:sp>
        <p:nvSpPr>
          <p:cNvPr id="93" name="Rectangle 92"/>
          <p:cNvSpPr/>
          <p:nvPr/>
        </p:nvSpPr>
        <p:spPr>
          <a:xfrm>
            <a:off x="8526421" y="1322847"/>
            <a:ext cx="3531167" cy="1829755"/>
          </a:xfrm>
          <a:prstGeom prst="rect">
            <a:avLst/>
          </a:prstGeom>
          <a:solidFill>
            <a:schemeClr val="accent1">
              <a:lumMod val="50000"/>
              <a:alpha val="75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200" b="0" i="0" u="none" strike="noStrike" cap="none" normalizeH="0" baseline="0" noProof="0" dirty="0">
                <a:ln>
                  <a:noFill/>
                </a:ln>
                <a:solidFill>
                  <a:prstClr val="white"/>
                </a:solidFill>
                <a:uLnTx/>
                <a:uFillTx/>
                <a:ea typeface="+mn-ea"/>
                <a:cs typeface="+mn-cs"/>
              </a:rPr>
              <a:t>Aujourd’hui, les fabricants d’équipements industriels constatent une évolution du comportement d’achat des biens d’équipement vers une stratégie PaaS (Product as a Service). </a:t>
            </a:r>
            <a:br>
              <a:rPr kumimoji="0" lang="fr-FR" sz="1200" b="0" i="0" u="none" strike="noStrike" cap="none" normalizeH="0" baseline="0" noProof="0" dirty="0">
                <a:ln>
                  <a:noFill/>
                </a:ln>
                <a:solidFill>
                  <a:prstClr val="white"/>
                </a:solidFill>
                <a:uLnTx/>
                <a:uFillTx/>
                <a:ea typeface="+mn-ea"/>
                <a:cs typeface="+mn-cs"/>
              </a:rPr>
            </a:br>
            <a:r>
              <a:rPr kumimoji="0" lang="fr-FR" sz="1200" b="0" i="0" u="none" strike="noStrike" cap="none" normalizeH="0" baseline="0" noProof="0" dirty="0">
                <a:ln>
                  <a:noFill/>
                </a:ln>
                <a:solidFill>
                  <a:prstClr val="white"/>
                </a:solidFill>
                <a:uLnTx/>
                <a:uFillTx/>
                <a:ea typeface="+mn-ea"/>
                <a:cs typeface="+mn-cs"/>
              </a:rPr>
              <a:t>Ce modèle économique disruptif s’appuie </a:t>
            </a:r>
            <a:br>
              <a:rPr kumimoji="0" lang="fr-FR" sz="1200" b="0" i="0" u="none" strike="noStrike" cap="none" normalizeH="0" baseline="0" noProof="0" dirty="0">
                <a:ln>
                  <a:noFill/>
                </a:ln>
                <a:solidFill>
                  <a:prstClr val="white"/>
                </a:solidFill>
                <a:uLnTx/>
                <a:uFillTx/>
                <a:ea typeface="+mn-ea"/>
                <a:cs typeface="+mn-cs"/>
              </a:rPr>
            </a:br>
            <a:r>
              <a:rPr kumimoji="0" lang="fr-FR" sz="1200" b="0" i="0" u="none" strike="noStrike" cap="none" normalizeH="0" baseline="0" noProof="0" dirty="0">
                <a:ln>
                  <a:noFill/>
                </a:ln>
                <a:solidFill>
                  <a:prstClr val="white"/>
                </a:solidFill>
                <a:uLnTx/>
                <a:uFillTx/>
                <a:ea typeface="+mn-ea"/>
                <a:cs typeface="+mn-cs"/>
              </a:rPr>
              <a:t>sur les composantes critiques suivantes : </a:t>
            </a:r>
            <a:br>
              <a:rPr kumimoji="0" lang="fr-FR" sz="1200" b="0" i="0" u="none" strike="noStrike" cap="none" normalizeH="0" baseline="0" noProof="0" dirty="0">
                <a:ln>
                  <a:noFill/>
                </a:ln>
                <a:solidFill>
                  <a:prstClr val="white"/>
                </a:solidFill>
                <a:uLnTx/>
                <a:uFillTx/>
                <a:ea typeface="+mn-ea"/>
                <a:cs typeface="+mn-cs"/>
              </a:rPr>
            </a:br>
            <a:r>
              <a:rPr kumimoji="0" lang="fr-FR" sz="1200" b="0" i="0" u="none" strike="noStrike" cap="none" normalizeH="0" baseline="0" noProof="0" dirty="0">
                <a:ln>
                  <a:noFill/>
                </a:ln>
                <a:solidFill>
                  <a:prstClr val="white"/>
                </a:solidFill>
                <a:uLnTx/>
                <a:uFillTx/>
                <a:ea typeface="+mn-ea"/>
                <a:cs typeface="+mn-cs"/>
              </a:rPr>
              <a:t>des interactions simples à configurer, une surveillance à distance sécurisée et des systèmes de collecte de données d’entreprise faciles </a:t>
            </a:r>
            <a:br>
              <a:rPr kumimoji="0" lang="fr-FR" sz="1200" b="0" i="0" u="none" strike="noStrike" cap="none" normalizeH="0" baseline="0" noProof="0" dirty="0">
                <a:ln>
                  <a:noFill/>
                </a:ln>
                <a:solidFill>
                  <a:prstClr val="white"/>
                </a:solidFill>
                <a:uLnTx/>
                <a:uFillTx/>
                <a:ea typeface="+mn-ea"/>
                <a:cs typeface="+mn-cs"/>
              </a:rPr>
            </a:br>
            <a:r>
              <a:rPr kumimoji="0" lang="fr-FR" sz="1200" b="0" i="0" u="none" strike="noStrike" cap="none" normalizeH="0" baseline="0" noProof="0" dirty="0">
                <a:ln>
                  <a:noFill/>
                </a:ln>
                <a:solidFill>
                  <a:prstClr val="white"/>
                </a:solidFill>
                <a:uLnTx/>
                <a:uFillTx/>
                <a:ea typeface="+mn-ea"/>
                <a:cs typeface="+mn-cs"/>
              </a:rPr>
              <a:t>à déployer en amont.</a:t>
            </a:r>
          </a:p>
        </p:txBody>
      </p:sp>
      <p:pic>
        <p:nvPicPr>
          <p:cNvPr id="19" name="Picture 18"/>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6544124" y="2724059"/>
            <a:ext cx="995064" cy="606343"/>
          </a:xfrm>
          <a:prstGeom prst="rect">
            <a:avLst/>
          </a:prstGeom>
        </p:spPr>
      </p:pic>
      <p:pic>
        <p:nvPicPr>
          <p:cNvPr id="48" name="Picture 47"/>
          <p:cNvPicPr>
            <a:picLocks noChangeAspect="1"/>
          </p:cNvPicPr>
          <p:nvPr/>
        </p:nvPicPr>
        <p:blipFill>
          <a:blip r:embed="rId23" cstate="email">
            <a:extLst>
              <a:ext uri="{BEBA8EAE-BF5A-486C-A8C5-ECC9F3942E4B}">
                <a14:imgProps xmlns:a14="http://schemas.microsoft.com/office/drawing/2010/main">
                  <a14:imgLayer r:embed="rId24">
                    <a14:imgEffect>
                      <a14:backgroundRemoval t="10000" b="91273" l="10000" r="90000"/>
                    </a14:imgEffect>
                  </a14:imgLayer>
                </a14:imgProps>
              </a:ext>
              <a:ext uri="{28A0092B-C50C-407E-A947-70E740481C1C}">
                <a14:useLocalDpi xmlns:a14="http://schemas.microsoft.com/office/drawing/2010/main"/>
              </a:ext>
            </a:extLst>
          </a:blip>
          <a:stretch>
            <a:fillRect/>
          </a:stretch>
        </p:blipFill>
        <p:spPr>
          <a:xfrm>
            <a:off x="7603949" y="3626896"/>
            <a:ext cx="1194021" cy="1194021"/>
          </a:xfrm>
          <a:prstGeom prst="rect">
            <a:avLst/>
          </a:prstGeom>
        </p:spPr>
      </p:pic>
      <p:pic>
        <p:nvPicPr>
          <p:cNvPr id="2" name="Picture 1"/>
          <p:cNvPicPr>
            <a:picLocks noChangeAspect="1"/>
          </p:cNvPicPr>
          <p:nvPr/>
        </p:nvPicPr>
        <p:blipFill>
          <a:blip r:embed="rId25" cstate="email">
            <a:extLst>
              <a:ext uri="{BEBA8EAE-BF5A-486C-A8C5-ECC9F3942E4B}">
                <a14:imgProps xmlns:a14="http://schemas.microsoft.com/office/drawing/2010/main">
                  <a14:imgLayer r:embed="rId26">
                    <a14:imgEffect>
                      <a14:backgroundRemoval t="0" b="100000" l="3054" r="89951"/>
                    </a14:imgEffect>
                  </a14:imgLayer>
                </a14:imgProps>
              </a:ext>
              <a:ext uri="{28A0092B-C50C-407E-A947-70E740481C1C}">
                <a14:useLocalDpi xmlns:a14="http://schemas.microsoft.com/office/drawing/2010/main"/>
              </a:ext>
            </a:extLst>
          </a:blip>
          <a:stretch>
            <a:fillRect/>
          </a:stretch>
        </p:blipFill>
        <p:spPr>
          <a:xfrm>
            <a:off x="6338127" y="2362190"/>
            <a:ext cx="703529" cy="1143864"/>
          </a:xfrm>
          <a:prstGeom prst="rect">
            <a:avLst/>
          </a:prstGeom>
        </p:spPr>
      </p:pic>
      <p:sp>
        <p:nvSpPr>
          <p:cNvPr id="5" name="TextBox 4"/>
          <p:cNvSpPr txBox="1"/>
          <p:nvPr/>
        </p:nvSpPr>
        <p:spPr>
          <a:xfrm>
            <a:off x="6755329" y="3237336"/>
            <a:ext cx="1861897" cy="646331"/>
          </a:xfrm>
          <a:prstGeom prst="rect">
            <a:avLst/>
          </a:prstGeom>
          <a:solidFill>
            <a:schemeClr val="accent4"/>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cap="none" normalizeH="0" baseline="0" noProof="0" dirty="0">
                <a:ln>
                  <a:noFill/>
                </a:ln>
                <a:solidFill>
                  <a:prstClr val="black"/>
                </a:solidFill>
                <a:uLnTx/>
                <a:uFillTx/>
                <a:ea typeface="+mn-ea"/>
                <a:cs typeface="+mn-cs"/>
              </a:rPr>
              <a:t>DA50N + </a:t>
            </a:r>
            <a:r>
              <a:rPr lang="fr-FR" sz="1200" b="1" dirty="0">
                <a:solidFill>
                  <a:prstClr val="black"/>
                </a:solidFill>
              </a:rPr>
              <a:t>module de communication</a:t>
            </a:r>
            <a:r>
              <a:rPr kumimoji="0" lang="fr-FR" sz="1200" b="1" i="0" u="none" strike="noStrike" cap="none" normalizeH="0" baseline="0" noProof="0" dirty="0">
                <a:ln>
                  <a:noFill/>
                </a:ln>
                <a:solidFill>
                  <a:prstClr val="black"/>
                </a:solidFill>
                <a:uLnTx/>
                <a:uFillTx/>
                <a:ea typeface="+mn-ea"/>
                <a:cs typeface="+mn-cs"/>
              </a:rPr>
              <a:t> cellulaire</a:t>
            </a:r>
          </a:p>
        </p:txBody>
      </p:sp>
      <p:sp>
        <p:nvSpPr>
          <p:cNvPr id="52" name="TextBox 51"/>
          <p:cNvSpPr txBox="1"/>
          <p:nvPr/>
        </p:nvSpPr>
        <p:spPr>
          <a:xfrm>
            <a:off x="6211957" y="4629778"/>
            <a:ext cx="2514265" cy="577081"/>
          </a:xfrm>
          <a:prstGeom prst="rect">
            <a:avLst/>
          </a:prstGeom>
          <a:solidFill>
            <a:schemeClr val="accent4"/>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50" b="1" i="0" u="none" strike="noStrike" cap="none" normalizeH="0" baseline="0" noProof="0" dirty="0">
                <a:ln>
                  <a:noFill/>
                </a:ln>
                <a:solidFill>
                  <a:prstClr val="black"/>
                </a:solidFill>
                <a:uLnTx/>
                <a:uFillTx/>
                <a:ea typeface="+mn-ea"/>
                <a:cs typeface="+mn-cs"/>
              </a:rPr>
              <a:t>DA70D</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050" b="1" i="0" u="none" strike="noStrike" cap="none" normalizeH="0" baseline="0" noProof="0" dirty="0">
                <a:ln>
                  <a:noFill/>
                </a:ln>
                <a:solidFill>
                  <a:prstClr val="black"/>
                </a:solidFill>
                <a:uLnTx/>
                <a:uFillTx/>
                <a:ea typeface="+mn-ea"/>
                <a:cs typeface="+mn-cs"/>
              </a:rPr>
              <a:t>Contrôleur </a:t>
            </a:r>
            <a:r>
              <a:rPr kumimoji="0" lang="fr-FR" sz="1050" b="1" i="0" u="none" strike="noStrike" cap="none" normalizeH="0" baseline="0" noProof="0" dirty="0" err="1">
                <a:ln>
                  <a:noFill/>
                </a:ln>
                <a:solidFill>
                  <a:prstClr val="black"/>
                </a:solidFill>
                <a:uLnTx/>
                <a:uFillTx/>
                <a:ea typeface="+mn-ea"/>
                <a:cs typeface="+mn-cs"/>
              </a:rPr>
              <a:t>Edge</a:t>
            </a:r>
            <a:r>
              <a:rPr kumimoji="0" lang="fr-FR" sz="1050" b="1" i="0" u="none" strike="noStrike" cap="none" normalizeH="0" baseline="0" noProof="0" dirty="0">
                <a:ln>
                  <a:noFill/>
                </a:ln>
                <a:solidFill>
                  <a:prstClr val="black"/>
                </a:solidFill>
                <a:uLnTx/>
                <a:uFillTx/>
                <a:ea typeface="+mn-ea"/>
                <a:cs typeface="+mn-cs"/>
              </a:rPr>
              <a:t> d’automatisation intelligent</a:t>
            </a:r>
          </a:p>
        </p:txBody>
      </p:sp>
    </p:spTree>
    <p:extLst>
      <p:ext uri="{BB962C8B-B14F-4D97-AF65-F5344CB8AC3E}">
        <p14:creationId xmlns:p14="http://schemas.microsoft.com/office/powerpoint/2010/main" val="2644345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normAutofit lnSpcReduction="10000"/>
          </a:bodyPr>
          <a:lstStyle/>
          <a:p>
            <a:r>
              <a:rPr lang="fr-FR" dirty="0"/>
              <a:t>Affranchissez-vous des serveurs intermédiaires supplémentaires</a:t>
            </a:r>
          </a:p>
          <a:p>
            <a:endParaRPr lang="en-US" dirty="0"/>
          </a:p>
          <a:p>
            <a:r>
              <a:rPr lang="fr-FR" dirty="0"/>
              <a:t>Procédez à l’activation simplement </a:t>
            </a:r>
            <a:br>
              <a:rPr lang="fr-FR" dirty="0"/>
            </a:br>
            <a:r>
              <a:rPr lang="fr-FR" dirty="0"/>
              <a:t>en sélectionnant oui/non</a:t>
            </a:r>
          </a:p>
          <a:p>
            <a:endParaRPr lang="en-US" dirty="0"/>
          </a:p>
          <a:p>
            <a:r>
              <a:rPr lang="fr-FR" dirty="0"/>
              <a:t>Sélectionnez n’importe quelle étiquette </a:t>
            </a:r>
            <a:br>
              <a:rPr lang="fr-FR" dirty="0"/>
            </a:br>
            <a:r>
              <a:rPr lang="fr-FR" dirty="0"/>
              <a:t>de données pour la rendre disponible auprès des clients OPC-UA</a:t>
            </a:r>
          </a:p>
          <a:p>
            <a:endParaRPr lang="en-US" dirty="0"/>
          </a:p>
          <a:p>
            <a:r>
              <a:rPr lang="fr-FR" dirty="0"/>
              <a:t>Ajoutez des zones mortes pour réduire </a:t>
            </a:r>
            <a:br>
              <a:rPr lang="fr-FR" dirty="0"/>
            </a:br>
            <a:r>
              <a:rPr lang="fr-FR" dirty="0"/>
              <a:t>les frais de communication</a:t>
            </a:r>
          </a:p>
        </p:txBody>
      </p:sp>
      <p:sp>
        <p:nvSpPr>
          <p:cNvPr id="3" name="Text Placeholder 2"/>
          <p:cNvSpPr>
            <a:spLocks noGrp="1"/>
          </p:cNvSpPr>
          <p:nvPr>
            <p:ph type="body" sz="quarter" idx="29"/>
          </p:nvPr>
        </p:nvSpPr>
        <p:spPr/>
        <p:txBody>
          <a:bodyPr/>
          <a:lstStyle/>
          <a:p>
            <a:r>
              <a:rPr lang="fr-FR" dirty="0"/>
              <a:t>Rationalisation du transfert des données vers les systèmes de gestion et de l’entreprise</a:t>
            </a:r>
          </a:p>
        </p:txBody>
      </p:sp>
      <p:sp>
        <p:nvSpPr>
          <p:cNvPr id="4" name="Text Placeholder 3"/>
          <p:cNvSpPr>
            <a:spLocks noGrp="1"/>
          </p:cNvSpPr>
          <p:nvPr>
            <p:ph type="body" sz="quarter" idx="14"/>
          </p:nvPr>
        </p:nvSpPr>
        <p:spPr/>
        <p:txBody>
          <a:bodyPr/>
          <a:lstStyle/>
          <a:p>
            <a:r>
              <a:rPr lang="fr-FR" dirty="0"/>
              <a:t>Fonctionnalité, le serveur OPC UA</a:t>
            </a:r>
          </a:p>
        </p:txBody>
      </p:sp>
      <p:sp>
        <p:nvSpPr>
          <p:cNvPr id="6" name="Slide Number Placeholder 5"/>
          <p:cNvSpPr>
            <a:spLocks noGrp="1"/>
          </p:cNvSpPr>
          <p:nvPr>
            <p:ph type="sldNum" sz="quarter" idx="4"/>
          </p:nvPr>
        </p:nvSpPr>
        <p:spPr/>
        <p:txBody>
          <a:bodyPr/>
          <a:lstStyle/>
          <a:p>
            <a:fld id="{84993F75-2216-1046-AEF3-A956D275DDD9}" type="slidenum">
              <a:rPr lang="en-US" smtClean="0"/>
              <a:pPr/>
              <a:t>13</a:t>
            </a:fld>
            <a:endParaRPr lang="en-US"/>
          </a:p>
        </p:txBody>
      </p:sp>
      <p:pic>
        <p:nvPicPr>
          <p:cNvPr id="7" name="Content Placeholder 11"/>
          <p:cNvPicPr>
            <a:picLocks noGrp="1" noChangeAspect="1"/>
          </p:cNvPicPr>
          <p:nvPr>
            <p:ph sz="quarter" idx="30"/>
          </p:nvPr>
        </p:nvPicPr>
        <p:blipFill rotWithShape="1">
          <a:blip r:embed="rId3" cstate="email">
            <a:extLst>
              <a:ext uri="{28A0092B-C50C-407E-A947-70E740481C1C}">
                <a14:useLocalDpi xmlns:a14="http://schemas.microsoft.com/office/drawing/2010/main"/>
              </a:ext>
            </a:extLst>
          </a:blip>
          <a:srcRect/>
          <a:stretch/>
        </p:blipFill>
        <p:spPr>
          <a:xfrm>
            <a:off x="5987810" y="1562100"/>
            <a:ext cx="6049689" cy="4318000"/>
          </a:xfrm>
          <a:prstGeom prst="rect">
            <a:avLst/>
          </a:prstGeom>
        </p:spPr>
      </p:pic>
    </p:spTree>
    <p:extLst>
      <p:ext uri="{BB962C8B-B14F-4D97-AF65-F5344CB8AC3E}">
        <p14:creationId xmlns:p14="http://schemas.microsoft.com/office/powerpoint/2010/main" val="2460158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ext uri="{D42A27DB-BD31-4B8C-83A1-F6EECF244321}">
                <p14:modId xmlns:p14="http://schemas.microsoft.com/office/powerpoint/2010/main" val="1650118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652" name="think-cell Slide" r:id="rId6" imgW="381" imgH="381" progId="TCLayout.ActiveDocument.1">
                  <p:embed/>
                </p:oleObj>
              </mc:Choice>
              <mc:Fallback>
                <p:oleObj name="think-cell Slide" r:id="rId6" imgW="381" imgH="381" progId="TCLayout.ActiveDocument.1">
                  <p:embed/>
                  <p:pic>
                    <p:nvPicPr>
                      <p:cNvPr id="14" name="Object 1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12"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200" dirty="0">
              <a:latin typeface="Titillium" panose="00000500000000000000" pitchFamily="50" charset="0"/>
              <a:ea typeface="+mj-ea"/>
              <a:cs typeface="+mj-cs"/>
              <a:sym typeface="Titillium" panose="00000500000000000000" pitchFamily="50" charset="0"/>
            </a:endParaRPr>
          </a:p>
        </p:txBody>
      </p:sp>
      <p:sp>
        <p:nvSpPr>
          <p:cNvPr id="12" name="Text Placeholder 11"/>
          <p:cNvSpPr>
            <a:spLocks noGrp="1"/>
          </p:cNvSpPr>
          <p:nvPr>
            <p:ph type="body" sz="quarter" idx="29"/>
          </p:nvPr>
        </p:nvSpPr>
        <p:spPr/>
        <p:txBody>
          <a:bodyPr/>
          <a:lstStyle/>
          <a:p>
            <a:r>
              <a:rPr lang="fr-FR" dirty="0"/>
              <a:t>Exploitation de la valeur des données industrielles</a:t>
            </a:r>
          </a:p>
        </p:txBody>
      </p:sp>
      <p:sp>
        <p:nvSpPr>
          <p:cNvPr id="10" name="Text Placeholder 9"/>
          <p:cNvSpPr>
            <a:spLocks noGrp="1"/>
          </p:cNvSpPr>
          <p:nvPr>
            <p:ph type="body" sz="quarter" idx="14"/>
          </p:nvPr>
        </p:nvSpPr>
        <p:spPr/>
        <p:txBody>
          <a:bodyPr/>
          <a:lstStyle/>
          <a:p>
            <a:endParaRPr lang="en-US" dirty="0"/>
          </a:p>
        </p:txBody>
      </p:sp>
      <p:sp>
        <p:nvSpPr>
          <p:cNvPr id="4" name="Date Placeholder 3"/>
          <p:cNvSpPr>
            <a:spLocks noGrp="1"/>
          </p:cNvSpPr>
          <p:nvPr>
            <p:ph type="dt" sz="half" idx="4294967295"/>
          </p:nvPr>
        </p:nvSpPr>
        <p:spPr>
          <a:xfrm>
            <a:off x="0" y="6518275"/>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9CFBDC5-42F4-4B73-900B-84BFD4C5C244}" type="datetime1">
              <a:rPr kumimoji="0" lang="en-US" sz="800" b="0" i="0" u="none" strike="noStrike" kern="1200" cap="none" spc="0" normalizeH="0" baseline="0" noProof="0" smtClean="0">
                <a:ln>
                  <a:noFill/>
                </a:ln>
                <a:solidFill>
                  <a:prstClr val="white">
                    <a:lumMod val="65000"/>
                  </a:prstClr>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5/11/2020</a:t>
            </a:fld>
            <a:endParaRPr kumimoji="0" lang="en-US" sz="800" b="0" i="0" u="none" strike="noStrike" kern="1200" cap="none" spc="0" normalizeH="0" baseline="0" noProof="0">
              <a:ln>
                <a:noFill/>
              </a:ln>
              <a:solidFill>
                <a:prstClr val="white">
                  <a:lumMod val="65000"/>
                </a:prstClr>
              </a:solidFill>
              <a:effectLst/>
              <a:uLnTx/>
              <a:uFillTx/>
              <a:latin typeface="Segoe UI"/>
              <a:ea typeface="+mn-ea"/>
              <a:cs typeface="+mn-cs"/>
            </a:endParaRPr>
          </a:p>
        </p:txBody>
      </p:sp>
      <p:sp>
        <p:nvSpPr>
          <p:cNvPr id="5" name="Slide Number Placeholder 4"/>
          <p:cNvSpPr>
            <a:spLocks noGrp="1"/>
          </p:cNvSpPr>
          <p:nvPr>
            <p:ph type="sldNum" sz="quarter" idx="4294967295"/>
          </p:nvPr>
        </p:nvSpPr>
        <p:spPr>
          <a:xfrm>
            <a:off x="9347200" y="6518275"/>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5CEB0A-32B2-4797-AD62-041837E9D509}" type="slidenum">
              <a:rPr kumimoji="0" lang="en-US" sz="800" b="0" i="0" u="none" strike="noStrike" kern="1200" cap="none" spc="0" normalizeH="0" baseline="0" noProof="0" smtClean="0">
                <a:ln>
                  <a:noFill/>
                </a:ln>
                <a:solidFill>
                  <a:prstClr val="white">
                    <a:lumMod val="65000"/>
                  </a:prstClr>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prstClr val="white">
                  <a:lumMod val="65000"/>
                </a:prstClr>
              </a:solidFill>
              <a:effectLst/>
              <a:uLnTx/>
              <a:uFillTx/>
              <a:latin typeface="Segoe UI"/>
              <a:ea typeface="+mn-ea"/>
              <a:cs typeface="+mn-cs"/>
            </a:endParaRPr>
          </a:p>
        </p:txBody>
      </p:sp>
      <p:graphicFrame>
        <p:nvGraphicFramePr>
          <p:cNvPr id="15" name="Content Placeholder 8"/>
          <p:cNvGraphicFramePr>
            <a:graphicFrameLocks noGrp="1"/>
          </p:cNvGraphicFramePr>
          <p:nvPr>
            <p:ph sz="quarter" idx="11"/>
            <p:extLst>
              <p:ext uri="{D42A27DB-BD31-4B8C-83A1-F6EECF244321}">
                <p14:modId xmlns:p14="http://schemas.microsoft.com/office/powerpoint/2010/main" val="1217882398"/>
              </p:ext>
            </p:extLst>
          </p:nvPr>
        </p:nvGraphicFramePr>
        <p:xfrm>
          <a:off x="695325" y="1976438"/>
          <a:ext cx="10941050" cy="397668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p:cNvSpPr txBox="1"/>
          <p:nvPr/>
        </p:nvSpPr>
        <p:spPr>
          <a:xfrm>
            <a:off x="3121414" y="5253204"/>
            <a:ext cx="7569701" cy="400110"/>
          </a:xfrm>
          <a:prstGeom prst="rect">
            <a:avLst/>
          </a:prstGeom>
          <a:noFill/>
        </p:spPr>
        <p:txBody>
          <a:bodyPr wrap="none" rtlCol="0">
            <a:spAutoFit/>
          </a:bodyPr>
          <a:lstStyle>
            <a:defPPr>
              <a:defRPr lang="en-US"/>
            </a:defPPr>
            <a:lvl1pPr marR="0" lvl="0" indent="0" fontAlgn="auto">
              <a:lnSpc>
                <a:spcPct val="100000"/>
              </a:lnSpc>
              <a:spcBef>
                <a:spcPts val="0"/>
              </a:spcBef>
              <a:spcAft>
                <a:spcPts val="0"/>
              </a:spcAft>
              <a:buClrTx/>
              <a:buSzTx/>
              <a:buFontTx/>
              <a:buNone/>
              <a:tabLst/>
              <a:defRPr kumimoji="0" sz="2000" b="0" i="0" u="none" strike="noStrike" cap="none" spc="0" normalizeH="0" baseline="0">
                <a:ln>
                  <a:noFill/>
                </a:ln>
                <a:solidFill>
                  <a:prstClr val="black"/>
                </a:solidFill>
                <a:effectLst/>
                <a:uLnTx/>
                <a:uFillTx/>
              </a:defRPr>
            </a:lvl1pPr>
          </a:lstStyle>
          <a:p>
            <a:r>
              <a:rPr lang="fr-FR" dirty="0"/>
              <a:t>Améliorer les performances, la qualité, et stimuler la productivité</a:t>
            </a:r>
          </a:p>
        </p:txBody>
      </p:sp>
    </p:spTree>
    <p:extLst>
      <p:ext uri="{BB962C8B-B14F-4D97-AF65-F5344CB8AC3E}">
        <p14:creationId xmlns:p14="http://schemas.microsoft.com/office/powerpoint/2010/main" val="1532385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29"/>
          </p:nvPr>
        </p:nvSpPr>
        <p:spPr>
          <a:xfrm>
            <a:off x="675936" y="-1"/>
            <a:ext cx="5804378" cy="1438275"/>
          </a:xfrm>
        </p:spPr>
        <p:txBody>
          <a:bodyPr/>
          <a:lstStyle/>
          <a:p>
            <a:r>
              <a:rPr lang="fr-FR" dirty="0"/>
              <a:t>Transformation numérique pérenne</a:t>
            </a:r>
          </a:p>
        </p:txBody>
      </p:sp>
      <p:sp>
        <p:nvSpPr>
          <p:cNvPr id="15" name="Text Placeholder 14"/>
          <p:cNvSpPr>
            <a:spLocks noGrp="1"/>
          </p:cNvSpPr>
          <p:nvPr>
            <p:ph type="body" sz="quarter" idx="14"/>
          </p:nvPr>
        </p:nvSpPr>
        <p:spPr>
          <a:xfrm>
            <a:off x="711900" y="1485084"/>
            <a:ext cx="4916344" cy="356616"/>
          </a:xfrm>
        </p:spPr>
        <p:txBody>
          <a:bodyPr/>
          <a:lstStyle/>
          <a:p>
            <a:r>
              <a:rPr lang="fr-FR" dirty="0"/>
              <a:t>Challenge</a:t>
            </a:r>
          </a:p>
        </p:txBody>
      </p:sp>
      <p:sp>
        <p:nvSpPr>
          <p:cNvPr id="17" name="Text Placeholder 16"/>
          <p:cNvSpPr>
            <a:spLocks noGrp="1"/>
          </p:cNvSpPr>
          <p:nvPr>
            <p:ph type="body" sz="quarter" idx="30"/>
          </p:nvPr>
        </p:nvSpPr>
        <p:spPr/>
        <p:txBody>
          <a:bodyPr/>
          <a:lstStyle/>
          <a:p>
            <a:pPr marL="0" indent="0">
              <a:buNone/>
            </a:pPr>
            <a:endParaRPr lang="en-US" dirty="0"/>
          </a:p>
          <a:p>
            <a:pPr marL="0" indent="0">
              <a:buNone/>
            </a:pPr>
            <a:endParaRPr lang="en-US" dirty="0"/>
          </a:p>
          <a:p>
            <a:pPr marL="0" indent="0">
              <a:buNone/>
            </a:pPr>
            <a:r>
              <a:rPr lang="fr-FR" dirty="0"/>
              <a:t>La pression est forte afin que je mette </a:t>
            </a:r>
            <a:br>
              <a:rPr lang="fr-FR" dirty="0"/>
            </a:br>
            <a:r>
              <a:rPr lang="fr-FR" dirty="0"/>
              <a:t>en place des initiatives de transformation numérique pour mes déploiements à distance ; comment adapter de manière économiquement viable ma stratégie dans l’avenir face à l’émergence de nouvelles technologies ? </a:t>
            </a:r>
          </a:p>
        </p:txBody>
      </p:sp>
      <p:sp>
        <p:nvSpPr>
          <p:cNvPr id="5" name="Slide Number Placeholder 4"/>
          <p:cNvSpPr>
            <a:spLocks noGrp="1"/>
          </p:cNvSpPr>
          <p:nvPr>
            <p:ph type="sldNum" sz="quarter" idx="4"/>
          </p:nvPr>
        </p:nvSpPr>
        <p:spPr>
          <a:prstGeom prst="rect">
            <a:avLst/>
          </a:prstGeom>
        </p:spPr>
        <p:txBody>
          <a:bodyPr/>
          <a:lstStyle/>
          <a:p>
            <a:fld id="{84993F75-2216-1046-AEF3-A956D275DDD9}" type="slidenum">
              <a:rPr lang="en-US" smtClean="0"/>
              <a:pPr/>
              <a:t>15</a:t>
            </a:fld>
            <a:endParaRPr lang="en-US"/>
          </a:p>
        </p:txBody>
      </p:sp>
      <p:pic>
        <p:nvPicPr>
          <p:cNvPr id="14" name="Content Placeholder 13"/>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7155597" y="1393825"/>
            <a:ext cx="3973631" cy="4070350"/>
          </a:xfrm>
          <a:prstGeom prst="rect">
            <a:avLst/>
          </a:prstGeom>
        </p:spPr>
      </p:pic>
    </p:spTree>
    <p:extLst>
      <p:ext uri="{BB962C8B-B14F-4D97-AF65-F5344CB8AC3E}">
        <p14:creationId xmlns:p14="http://schemas.microsoft.com/office/powerpoint/2010/main" val="1953997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9"/>
          </p:nvPr>
        </p:nvSpPr>
        <p:spPr>
          <a:xfrm>
            <a:off x="725630" y="-1"/>
            <a:ext cx="6062795" cy="1438275"/>
          </a:xfrm>
        </p:spPr>
        <p:txBody>
          <a:bodyPr anchor="t"/>
          <a:lstStyle/>
          <a:p>
            <a:r>
              <a:rPr lang="fr-FR" dirty="0"/>
              <a:t>Favoriser l’innovation avec des budgets plus restreints et les équipements existants</a:t>
            </a:r>
          </a:p>
        </p:txBody>
      </p:sp>
      <p:sp>
        <p:nvSpPr>
          <p:cNvPr id="4" name="Text Placeholder 3"/>
          <p:cNvSpPr>
            <a:spLocks noGrp="1"/>
          </p:cNvSpPr>
          <p:nvPr>
            <p:ph type="body" sz="quarter" idx="30"/>
          </p:nvPr>
        </p:nvSpPr>
        <p:spPr>
          <a:xfrm>
            <a:off x="722455" y="1995055"/>
            <a:ext cx="5600523" cy="3834245"/>
          </a:xfrm>
        </p:spPr>
        <p:txBody>
          <a:bodyPr/>
          <a:lstStyle/>
          <a:p>
            <a:pPr marL="0" indent="0">
              <a:buNone/>
            </a:pPr>
            <a:endParaRPr lang="en-US" dirty="0">
              <a:solidFill>
                <a:prstClr val="black"/>
              </a:solidFill>
              <a:latin typeface="Segoe UI"/>
            </a:endParaRPr>
          </a:p>
          <a:p>
            <a:pPr marL="0" indent="0">
              <a:buNone/>
            </a:pPr>
            <a:endParaRPr lang="en-US" dirty="0">
              <a:solidFill>
                <a:prstClr val="black"/>
              </a:solidFill>
              <a:latin typeface="Segoe UI"/>
            </a:endParaRPr>
          </a:p>
          <a:p>
            <a:pPr marL="0" indent="0">
              <a:buNone/>
            </a:pPr>
            <a:endParaRPr lang="en-US" dirty="0">
              <a:solidFill>
                <a:prstClr val="black"/>
              </a:solidFill>
              <a:latin typeface="Segoe UI"/>
            </a:endParaRPr>
          </a:p>
          <a:p>
            <a:pPr marL="0" indent="0">
              <a:buNone/>
            </a:pPr>
            <a:r>
              <a:rPr lang="fr-FR" dirty="0">
                <a:solidFill>
                  <a:prstClr val="black"/>
                </a:solidFill>
                <a:latin typeface="Segoe UI"/>
              </a:rPr>
              <a:t>Bien que pratiquement 50 % des actifs de production de pétrole aient dépassé la moitié de leur cycle de vie, les entreprises du secteur de l’énergie ont dû réduire leurs budgets d’investissement de</a:t>
            </a:r>
          </a:p>
          <a:p>
            <a:pPr marL="0" indent="0">
              <a:buNone/>
            </a:pPr>
            <a:endParaRPr lang="en-US" dirty="0"/>
          </a:p>
        </p:txBody>
      </p:sp>
      <p:sp>
        <p:nvSpPr>
          <p:cNvPr id="6" name="TextBox 5"/>
          <p:cNvSpPr txBox="1"/>
          <p:nvPr/>
        </p:nvSpPr>
        <p:spPr>
          <a:xfrm>
            <a:off x="3064521" y="4481980"/>
            <a:ext cx="3258457" cy="830997"/>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800" b="1" i="0" u="none" strike="noStrike" cap="none" normalizeH="0" baseline="0" noProof="0" dirty="0">
                <a:ln>
                  <a:noFill/>
                </a:ln>
                <a:solidFill>
                  <a:schemeClr val="accent3"/>
                </a:solidFill>
                <a:effectLst>
                  <a:outerShdw blurRad="38100" dist="38100" dir="2700000" algn="tl">
                    <a:srgbClr val="000000">
                      <a:alpha val="43137"/>
                    </a:srgbClr>
                  </a:outerShdw>
                </a:effectLst>
                <a:uLnTx/>
                <a:uFillTx/>
                <a:latin typeface="Segoe UI"/>
                <a:ea typeface="+mn-ea"/>
                <a:cs typeface="+mn-cs"/>
              </a:rPr>
              <a:t>20 à 50 %</a:t>
            </a:r>
          </a:p>
        </p:txBody>
      </p:sp>
      <p:pic>
        <p:nvPicPr>
          <p:cNvPr id="7" name="Content Placeholder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3942" y="2267771"/>
            <a:ext cx="4653657" cy="2311486"/>
          </a:xfrm>
          <a:prstGeom prst="rect">
            <a:avLst/>
          </a:prstGeom>
        </p:spPr>
      </p:pic>
      <p:cxnSp>
        <p:nvCxnSpPr>
          <p:cNvPr id="12" name="Straight Connector 11"/>
          <p:cNvCxnSpPr/>
          <p:nvPr/>
        </p:nvCxnSpPr>
        <p:spPr>
          <a:xfrm flipV="1">
            <a:off x="9971315" y="2166003"/>
            <a:ext cx="0" cy="2551140"/>
          </a:xfrm>
          <a:prstGeom prst="line">
            <a:avLst/>
          </a:prstGeom>
          <a:ln>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382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8796" name="think-cell Slide" r:id="rId6" imgW="381" imgH="381" progId="TCLayout.ActiveDocument.1">
                  <p:embed/>
                </p:oleObj>
              </mc:Choice>
              <mc:Fallback>
                <p:oleObj name="think-cell Slide" r:id="rId6" imgW="381" imgH="381" progId="TCLayout.ActiveDocument.1">
                  <p:embed/>
                  <p:pic>
                    <p:nvPicPr>
                      <p:cNvPr id="14" name="Object 1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Text Placeholder 20"/>
          <p:cNvSpPr>
            <a:spLocks noGrp="1"/>
          </p:cNvSpPr>
          <p:nvPr>
            <p:ph type="body" sz="quarter" idx="19"/>
          </p:nvPr>
        </p:nvSpPr>
        <p:spPr>
          <a:xfrm>
            <a:off x="658368" y="6197600"/>
            <a:ext cx="5645523" cy="536071"/>
          </a:xfrm>
        </p:spPr>
        <p:txBody>
          <a:bodyPr anchor="b"/>
          <a:lstStyle/>
          <a:p>
            <a:r>
              <a:rPr lang="fr-FR"/>
              <a:t>Solution</a:t>
            </a:r>
          </a:p>
        </p:txBody>
      </p:sp>
      <p:sp>
        <p:nvSpPr>
          <p:cNvPr id="23" name="Text Placeholder 22"/>
          <p:cNvSpPr>
            <a:spLocks noGrp="1"/>
          </p:cNvSpPr>
          <p:nvPr>
            <p:ph type="body" sz="quarter" idx="18"/>
          </p:nvPr>
        </p:nvSpPr>
        <p:spPr>
          <a:xfrm>
            <a:off x="0" y="2364014"/>
            <a:ext cx="7503884" cy="1990271"/>
          </a:xfrm>
          <a:custGeom>
            <a:avLst/>
            <a:gdLst>
              <a:gd name="connsiteX0" fmla="*/ 0 w 8834663"/>
              <a:gd name="connsiteY0" fmla="*/ 0 h 1536699"/>
              <a:gd name="connsiteX1" fmla="*/ 8834663 w 8834663"/>
              <a:gd name="connsiteY1" fmla="*/ 0 h 1536699"/>
              <a:gd name="connsiteX2" fmla="*/ 7604274 w 8834663"/>
              <a:gd name="connsiteY2" fmla="*/ 1536699 h 1536699"/>
              <a:gd name="connsiteX3" fmla="*/ 0 w 8834663"/>
              <a:gd name="connsiteY3" fmla="*/ 1536699 h 1536699"/>
            </a:gdLst>
            <a:ahLst/>
            <a:cxnLst>
              <a:cxn ang="0">
                <a:pos x="connsiteX0" y="connsiteY0"/>
              </a:cxn>
              <a:cxn ang="0">
                <a:pos x="connsiteX1" y="connsiteY1"/>
              </a:cxn>
              <a:cxn ang="0">
                <a:pos x="connsiteX2" y="connsiteY2"/>
              </a:cxn>
              <a:cxn ang="0">
                <a:pos x="connsiteX3" y="connsiteY3"/>
              </a:cxn>
            </a:cxnLst>
            <a:rect l="l" t="t" r="r" b="b"/>
            <a:pathLst>
              <a:path w="8834663" h="1536699">
                <a:moveTo>
                  <a:pt x="0" y="0"/>
                </a:moveTo>
                <a:lnTo>
                  <a:pt x="8834663" y="0"/>
                </a:lnTo>
                <a:lnTo>
                  <a:pt x="7604274" y="1536699"/>
                </a:lnTo>
                <a:lnTo>
                  <a:pt x="0" y="1536699"/>
                </a:lnTo>
                <a:close/>
              </a:path>
            </a:pathLst>
          </a:custGeom>
          <a:solidFill>
            <a:schemeClr val="accent2">
              <a:lumMod val="40000"/>
              <a:lumOff val="60000"/>
              <a:alpha val="65000"/>
            </a:schemeClr>
          </a:solidFill>
        </p:spPr>
        <p:txBody>
          <a:bodyPr wrap="square" rIns="1005840" anchor="ctr">
            <a:noAutofit/>
          </a:bodyPr>
          <a:lstStyle/>
          <a:p>
            <a:r>
              <a:rPr lang="fr-FR" dirty="0">
                <a:effectLst>
                  <a:outerShdw blurRad="38100" dist="38100" dir="2700000" algn="tl">
                    <a:srgbClr val="000000">
                      <a:alpha val="43137"/>
                    </a:srgbClr>
                  </a:outerShdw>
                </a:effectLst>
              </a:rPr>
              <a:t>Optez pour une technologie de surveillance polyvalente et facile d’emploi, et tirez parti de la valeur croissante qu’apporte la connectivité </a:t>
            </a:r>
            <a:br>
              <a:rPr lang="fr-FR" dirty="0">
                <a:effectLst>
                  <a:outerShdw blurRad="38100" dist="38100" dir="2700000" algn="tl">
                    <a:srgbClr val="000000">
                      <a:alpha val="43137"/>
                    </a:srgbClr>
                  </a:outerShdw>
                </a:effectLst>
              </a:rPr>
            </a:br>
            <a:r>
              <a:rPr lang="fr-FR" dirty="0">
                <a:effectLst>
                  <a:outerShdw blurRad="38100" dist="38100" dir="2700000" algn="tl">
                    <a:srgbClr val="000000">
                      <a:alpha val="43137"/>
                    </a:srgbClr>
                  </a:outerShdw>
                </a:effectLst>
              </a:rPr>
              <a:t>aux applications distantes.</a:t>
            </a:r>
          </a:p>
        </p:txBody>
      </p:sp>
    </p:spTree>
    <p:extLst>
      <p:ext uri="{BB962C8B-B14F-4D97-AF65-F5344CB8AC3E}">
        <p14:creationId xmlns:p14="http://schemas.microsoft.com/office/powerpoint/2010/main" val="1429302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9"/>
          </p:nvPr>
        </p:nvSpPr>
        <p:spPr/>
        <p:txBody>
          <a:bodyPr/>
          <a:lstStyle/>
          <a:p>
            <a:r>
              <a:rPr lang="fr-FR"/>
              <a:t>Témoignage client</a:t>
            </a:r>
          </a:p>
        </p:txBody>
      </p:sp>
      <p:sp>
        <p:nvSpPr>
          <p:cNvPr id="5" name="Text Placeholder 4"/>
          <p:cNvSpPr>
            <a:spLocks noGrp="1"/>
          </p:cNvSpPr>
          <p:nvPr>
            <p:ph type="body" sz="quarter" idx="18"/>
          </p:nvPr>
        </p:nvSpPr>
        <p:spPr/>
        <p:txBody>
          <a:bodyPr/>
          <a:lstStyle/>
          <a:p>
            <a:r>
              <a:rPr lang="fr-FR"/>
              <a:t>Exploration pétrolière et gazière</a:t>
            </a:r>
          </a:p>
        </p:txBody>
      </p:sp>
      <p:sp>
        <p:nvSpPr>
          <p:cNvPr id="7" name="Rectangle 6"/>
          <p:cNvSpPr/>
          <p:nvPr/>
        </p:nvSpPr>
        <p:spPr>
          <a:xfrm>
            <a:off x="314960" y="249259"/>
            <a:ext cx="7144619" cy="1877437"/>
          </a:xfrm>
          <a:prstGeom prst="rect">
            <a:avLst/>
          </a:prstGeom>
          <a:solidFill>
            <a:schemeClr val="accent2">
              <a:lumMod val="20000"/>
              <a:lumOff val="80000"/>
              <a:alpha val="62000"/>
            </a:schemeClr>
          </a:solidFill>
        </p:spPr>
        <p:txBody>
          <a:bodyPr wrap="square">
            <a:spAutoFit/>
          </a:bodyPr>
          <a:lstStyle/>
          <a:p>
            <a:r>
              <a:rPr lang="fr-FR" sz="2000" b="1" dirty="0"/>
              <a:t>Situation</a:t>
            </a:r>
          </a:p>
          <a:p>
            <a:r>
              <a:rPr lang="fr-FR" sz="1600" dirty="0"/>
              <a:t>Red Lion a travaillé avec un OEM nord-américain au développement de deux solutions utilisant FlexEdge, afin d’extraire plus efficacement le pétrole et de surveiller les niveaux de fluide dans le forage. L’entreprise effectue actuellement les essais sur le terrain et élabore un « entonnoir de projet » </a:t>
            </a:r>
            <a:br>
              <a:rPr lang="fr-FR" sz="1600" dirty="0"/>
            </a:br>
            <a:r>
              <a:rPr lang="fr-FR" sz="1600" dirty="0"/>
              <a:t>à visée considérable pour les grands groupes pétroliers et gaziers mondiaux d’exploration et de production. </a:t>
            </a:r>
          </a:p>
        </p:txBody>
      </p:sp>
      <p:sp>
        <p:nvSpPr>
          <p:cNvPr id="8" name="Rectangle 7"/>
          <p:cNvSpPr/>
          <p:nvPr/>
        </p:nvSpPr>
        <p:spPr>
          <a:xfrm>
            <a:off x="4348480" y="2931499"/>
            <a:ext cx="7569200" cy="2123658"/>
          </a:xfrm>
          <a:prstGeom prst="rect">
            <a:avLst/>
          </a:prstGeom>
          <a:solidFill>
            <a:schemeClr val="accent2">
              <a:lumMod val="20000"/>
              <a:lumOff val="80000"/>
              <a:alpha val="62000"/>
            </a:schemeClr>
          </a:solidFill>
        </p:spPr>
        <p:txBody>
          <a:bodyPr wrap="square">
            <a:spAutoFit/>
          </a:bodyPr>
          <a:lstStyle/>
          <a:p>
            <a:r>
              <a:rPr lang="fr-FR" sz="2000" b="1" dirty="0"/>
              <a:t>Solution</a:t>
            </a:r>
          </a:p>
          <a:p>
            <a:r>
              <a:rPr lang="fr-FR" sz="1600" dirty="0"/>
              <a:t>La solution inclut un contrôleur DA70 avec deux modules d’E/S, ainsi que des modules de communication cellulaires et Wi-Fi. Grâce à ces composants, l’OEM peut réaliser un déploiement sur quasiment tous les types de puits, pour une multitude de scénarios d’extraction artificielle. Le partenaire sera en mesure de collecter en temps réel des données précises à partir des E/S et de les transmettre à un cloud </a:t>
            </a:r>
            <a:r>
              <a:rPr lang="fr-FR" sz="1600" dirty="0" err="1"/>
              <a:t>IIoT</a:t>
            </a:r>
            <a:r>
              <a:rPr lang="fr-FR" sz="1600" dirty="0"/>
              <a:t> pour des analyses Big Data. Les calculs serviront à mettre à jour à distance le contrôleur, afin de maximiser le mouvement de pompage. </a:t>
            </a:r>
          </a:p>
        </p:txBody>
      </p:sp>
    </p:spTree>
    <p:extLst>
      <p:ext uri="{BB962C8B-B14F-4D97-AF65-F5344CB8AC3E}">
        <p14:creationId xmlns:p14="http://schemas.microsoft.com/office/powerpoint/2010/main" val="3338197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r>
              <a:rPr lang="fr-FR" dirty="0"/>
              <a:t>Témoignage client</a:t>
            </a:r>
          </a:p>
        </p:txBody>
      </p:sp>
      <p:sp>
        <p:nvSpPr>
          <p:cNvPr id="4" name="Text Placeholder 3"/>
          <p:cNvSpPr>
            <a:spLocks noGrp="1"/>
          </p:cNvSpPr>
          <p:nvPr>
            <p:ph type="body" sz="quarter" idx="18"/>
          </p:nvPr>
        </p:nvSpPr>
        <p:spPr/>
        <p:txBody>
          <a:bodyPr/>
          <a:lstStyle/>
          <a:p>
            <a:r>
              <a:rPr lang="fr-FR" dirty="0"/>
              <a:t>Gestion des heures creuses</a:t>
            </a:r>
          </a:p>
        </p:txBody>
      </p:sp>
      <p:sp>
        <p:nvSpPr>
          <p:cNvPr id="6" name="Rectangle 5"/>
          <p:cNvSpPr/>
          <p:nvPr/>
        </p:nvSpPr>
        <p:spPr>
          <a:xfrm>
            <a:off x="314960" y="249259"/>
            <a:ext cx="7183120" cy="1877437"/>
          </a:xfrm>
          <a:prstGeom prst="rect">
            <a:avLst/>
          </a:prstGeom>
          <a:solidFill>
            <a:schemeClr val="accent2">
              <a:lumMod val="20000"/>
              <a:lumOff val="80000"/>
              <a:alpha val="62000"/>
            </a:schemeClr>
          </a:solidFill>
        </p:spPr>
        <p:txBody>
          <a:bodyPr wrap="square">
            <a:spAutoFit/>
          </a:bodyPr>
          <a:lstStyle/>
          <a:p>
            <a:r>
              <a:rPr lang="fr-FR" sz="2000" b="1" dirty="0"/>
              <a:t>Situation</a:t>
            </a:r>
          </a:p>
          <a:p>
            <a:r>
              <a:rPr lang="fr-FR" sz="1600" dirty="0"/>
              <a:t>Red Lion a travaillé avec un OEM nord-américain au développement de solutions de régulation des heures creuse, afin d’aider les utilisateurs finaux à réduire la facture énergétique en déplaçant la demande d’énergie en dehors des heures de pointe. L’OEM travaille aussi avec des services d’utilité publique, afin d’élaborer des programmes pour les utilisateurs finaux selon leurs objectifs et besoins spécifiques.</a:t>
            </a:r>
          </a:p>
        </p:txBody>
      </p:sp>
      <p:sp>
        <p:nvSpPr>
          <p:cNvPr id="7" name="Rectangle 6"/>
          <p:cNvSpPr/>
          <p:nvPr/>
        </p:nvSpPr>
        <p:spPr>
          <a:xfrm>
            <a:off x="4307840" y="2342219"/>
            <a:ext cx="7569200" cy="2123658"/>
          </a:xfrm>
          <a:prstGeom prst="rect">
            <a:avLst/>
          </a:prstGeom>
          <a:solidFill>
            <a:schemeClr val="accent2">
              <a:lumMod val="20000"/>
              <a:lumOff val="80000"/>
              <a:alpha val="62000"/>
            </a:schemeClr>
          </a:solidFill>
        </p:spPr>
        <p:txBody>
          <a:bodyPr wrap="square">
            <a:spAutoFit/>
          </a:bodyPr>
          <a:lstStyle/>
          <a:p>
            <a:r>
              <a:rPr lang="fr-FR" sz="2000" b="1" dirty="0"/>
              <a:t>Solution</a:t>
            </a:r>
          </a:p>
          <a:p>
            <a:r>
              <a:rPr lang="fr-FR" sz="1600" dirty="0"/>
              <a:t>La plate-forme de communication cellulaire de Red Lion intègre des capacités Modbus et d’E/S, afin de permettre les communications locales et le contrôle </a:t>
            </a:r>
            <a:br>
              <a:rPr lang="fr-FR" sz="1600" dirty="0"/>
            </a:br>
            <a:r>
              <a:rPr lang="fr-FR" sz="1600" dirty="0"/>
              <a:t>de compteurs tertiaires et industriels. </a:t>
            </a:r>
          </a:p>
          <a:p>
            <a:r>
              <a:rPr lang="fr-FR" sz="1600" dirty="0"/>
              <a:t>Elle propose aussi un tableau de bord Web aux utilisateurs finaux, lequel est alimenté en données collectées via </a:t>
            </a:r>
            <a:r>
              <a:rPr lang="fr-FR" sz="1600" dirty="0" err="1"/>
              <a:t>MQTT</a:t>
            </a:r>
            <a:r>
              <a:rPr lang="fr-FR" sz="1600" dirty="0"/>
              <a:t>. Les utilisateurs voient la consommation électrique quasiment en temps réel et les prochains pics de demande, afin de se préparer à réduire la consommation.</a:t>
            </a:r>
          </a:p>
        </p:txBody>
      </p:sp>
    </p:spTree>
    <p:extLst>
      <p:ext uri="{BB962C8B-B14F-4D97-AF65-F5344CB8AC3E}">
        <p14:creationId xmlns:p14="http://schemas.microsoft.com/office/powerpoint/2010/main" val="101477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5654" name="think-cell Slide" r:id="rId6" imgW="381" imgH="381" progId="TCLayout.ActiveDocument.1">
                  <p:embed/>
                </p:oleObj>
              </mc:Choice>
              <mc:Fallback>
                <p:oleObj name="think-cell Slide" r:id="rId6" imgW="381" imgH="381" progId="TCLayout.ActiveDocument.1">
                  <p:embed/>
                  <p:pic>
                    <p:nvPicPr>
                      <p:cNvPr id="20" name="Object 19"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Rectangle 20"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600" dirty="0">
              <a:latin typeface="Titillium" panose="00000500000000000000" pitchFamily="50" charset="0"/>
              <a:ea typeface="+mj-ea"/>
              <a:cs typeface="+mj-cs"/>
              <a:sym typeface="Titillium" panose="00000500000000000000" pitchFamily="50" charset="0"/>
            </a:endParaRPr>
          </a:p>
        </p:txBody>
      </p:sp>
      <p:sp>
        <p:nvSpPr>
          <p:cNvPr id="5" name="Title 4"/>
          <p:cNvSpPr>
            <a:spLocks noGrp="1"/>
          </p:cNvSpPr>
          <p:nvPr>
            <p:ph type="title"/>
          </p:nvPr>
        </p:nvSpPr>
        <p:spPr/>
        <p:txBody>
          <a:bodyPr/>
          <a:lstStyle/>
          <a:p>
            <a:r>
              <a:rPr lang="en-US" dirty="0"/>
              <a:t>FlexEdge™</a:t>
            </a:r>
          </a:p>
        </p:txBody>
      </p:sp>
      <p:sp>
        <p:nvSpPr>
          <p:cNvPr id="8" name="Text Placeholder 7"/>
          <p:cNvSpPr>
            <a:spLocks noGrp="1"/>
          </p:cNvSpPr>
          <p:nvPr>
            <p:ph type="body" sz="quarter" idx="45"/>
          </p:nvPr>
        </p:nvSpPr>
        <p:spPr/>
        <p:txBody>
          <a:bodyPr/>
          <a:lstStyle/>
          <a:p>
            <a:r>
              <a:rPr lang="en-US" dirty="0"/>
              <a:t>Agenda</a:t>
            </a:r>
          </a:p>
        </p:txBody>
      </p:sp>
      <p:sp>
        <p:nvSpPr>
          <p:cNvPr id="7" name="Text Placeholder 6"/>
          <p:cNvSpPr>
            <a:spLocks noGrp="1"/>
          </p:cNvSpPr>
          <p:nvPr>
            <p:ph type="body" sz="quarter" idx="37"/>
          </p:nvPr>
        </p:nvSpPr>
        <p:spPr>
          <a:xfrm>
            <a:off x="1981200" y="1658645"/>
            <a:ext cx="4532862" cy="560387"/>
          </a:xfrm>
        </p:spPr>
        <p:txBody>
          <a:bodyPr>
            <a:noAutofit/>
          </a:bodyPr>
          <a:lstStyle/>
          <a:p>
            <a:pPr>
              <a:lnSpc>
                <a:spcPct val="120000"/>
              </a:lnSpc>
            </a:pPr>
            <a:r>
              <a:rPr lang="fr-FR" dirty="0"/>
              <a:t>Résoudre les challenges </a:t>
            </a:r>
            <a:br>
              <a:rPr lang="fr-FR" dirty="0"/>
            </a:br>
            <a:r>
              <a:rPr lang="fr-FR" dirty="0"/>
              <a:t>des clients</a:t>
            </a:r>
          </a:p>
        </p:txBody>
      </p:sp>
      <p:sp>
        <p:nvSpPr>
          <p:cNvPr id="9" name="Text Placeholder 8"/>
          <p:cNvSpPr>
            <a:spLocks noGrp="1"/>
          </p:cNvSpPr>
          <p:nvPr>
            <p:ph type="body" sz="quarter" idx="46"/>
          </p:nvPr>
        </p:nvSpPr>
        <p:spPr/>
        <p:txBody>
          <a:bodyPr/>
          <a:lstStyle/>
          <a:p>
            <a:r>
              <a:rPr lang="en-US" dirty="0" err="1"/>
              <a:t>Glossaire</a:t>
            </a:r>
            <a:r>
              <a:rPr lang="en-US" dirty="0"/>
              <a:t> | Matériel | </a:t>
            </a:r>
            <a:r>
              <a:rPr lang="en-US" dirty="0" err="1"/>
              <a:t>Logiciel</a:t>
            </a:r>
            <a:r>
              <a:rPr lang="en-US" dirty="0"/>
              <a:t> | Migration</a:t>
            </a:r>
          </a:p>
        </p:txBody>
      </p:sp>
      <p:sp>
        <p:nvSpPr>
          <p:cNvPr id="11" name="Text Placeholder 10"/>
          <p:cNvSpPr>
            <a:spLocks noGrp="1"/>
          </p:cNvSpPr>
          <p:nvPr>
            <p:ph type="body" sz="quarter" idx="51"/>
          </p:nvPr>
        </p:nvSpPr>
        <p:spPr>
          <a:xfrm>
            <a:off x="1905000" y="2695968"/>
            <a:ext cx="4609062" cy="560387"/>
          </a:xfrm>
        </p:spPr>
        <p:txBody>
          <a:bodyPr>
            <a:normAutofit/>
          </a:bodyPr>
          <a:lstStyle/>
          <a:p>
            <a:pPr>
              <a:lnSpc>
                <a:spcPct val="120000"/>
              </a:lnSpc>
            </a:pPr>
            <a:r>
              <a:rPr lang="en-US" dirty="0"/>
              <a:t>FlexEdge™</a:t>
            </a:r>
          </a:p>
        </p:txBody>
      </p:sp>
      <p:sp>
        <p:nvSpPr>
          <p:cNvPr id="12" name="Text Placeholder 11"/>
          <p:cNvSpPr>
            <a:spLocks noGrp="1"/>
          </p:cNvSpPr>
          <p:nvPr>
            <p:ph type="body" sz="quarter" idx="52"/>
          </p:nvPr>
        </p:nvSpPr>
        <p:spPr/>
        <p:txBody>
          <a:bodyPr/>
          <a:lstStyle/>
          <a:p>
            <a:r>
              <a:rPr lang="en-US" dirty="0" err="1"/>
              <a:t>Marchés</a:t>
            </a:r>
            <a:r>
              <a:rPr lang="en-US" dirty="0"/>
              <a:t> </a:t>
            </a:r>
            <a:r>
              <a:rPr lang="en-US" dirty="0" err="1"/>
              <a:t>cibles</a:t>
            </a:r>
            <a:r>
              <a:rPr lang="en-US" dirty="0"/>
              <a:t> | </a:t>
            </a:r>
            <a:r>
              <a:rPr lang="en-US" dirty="0" err="1"/>
              <a:t>Enjeux</a:t>
            </a:r>
            <a:r>
              <a:rPr lang="en-US" dirty="0"/>
              <a:t> clients</a:t>
            </a:r>
          </a:p>
        </p:txBody>
      </p:sp>
      <p:sp>
        <p:nvSpPr>
          <p:cNvPr id="13" name="Text Placeholder 12"/>
          <p:cNvSpPr>
            <a:spLocks noGrp="1"/>
          </p:cNvSpPr>
          <p:nvPr>
            <p:ph type="body" sz="quarter" idx="53"/>
          </p:nvPr>
        </p:nvSpPr>
        <p:spPr>
          <a:xfrm>
            <a:off x="1930400" y="3692987"/>
            <a:ext cx="4571470" cy="560387"/>
          </a:xfrm>
        </p:spPr>
        <p:txBody>
          <a:bodyPr>
            <a:normAutofit/>
          </a:bodyPr>
          <a:lstStyle/>
          <a:p>
            <a:pPr>
              <a:lnSpc>
                <a:spcPct val="120000"/>
              </a:lnSpc>
            </a:pPr>
            <a:r>
              <a:rPr lang="en-US" dirty="0"/>
              <a:t>Options </a:t>
            </a:r>
            <a:r>
              <a:rPr lang="en-US" dirty="0" err="1"/>
              <a:t>d’achat</a:t>
            </a:r>
            <a:endParaRPr lang="en-US" dirty="0"/>
          </a:p>
        </p:txBody>
      </p:sp>
      <p:sp>
        <p:nvSpPr>
          <p:cNvPr id="14" name="Text Placeholder 13"/>
          <p:cNvSpPr>
            <a:spLocks noGrp="1"/>
          </p:cNvSpPr>
          <p:nvPr>
            <p:ph type="body" sz="quarter" idx="54"/>
          </p:nvPr>
        </p:nvSpPr>
        <p:spPr/>
        <p:txBody>
          <a:bodyPr/>
          <a:lstStyle/>
          <a:p>
            <a:r>
              <a:rPr lang="en-US" dirty="0"/>
              <a:t>FlexEdge™ Builder</a:t>
            </a:r>
          </a:p>
        </p:txBody>
      </p:sp>
      <p:sp>
        <p:nvSpPr>
          <p:cNvPr id="6" name="Text Placeholder 5"/>
          <p:cNvSpPr>
            <a:spLocks noGrp="1"/>
          </p:cNvSpPr>
          <p:nvPr>
            <p:ph type="body" sz="quarter" idx="47"/>
          </p:nvPr>
        </p:nvSpPr>
        <p:spPr/>
        <p:txBody>
          <a:bodyPr/>
          <a:lstStyle/>
          <a:p>
            <a:endParaRPr lang="en-US"/>
          </a:p>
        </p:txBody>
      </p:sp>
      <p:sp>
        <p:nvSpPr>
          <p:cNvPr id="22" name="Text Placeholder 21"/>
          <p:cNvSpPr>
            <a:spLocks noGrp="1"/>
          </p:cNvSpPr>
          <p:nvPr>
            <p:ph type="body" sz="quarter" idx="57"/>
          </p:nvPr>
        </p:nvSpPr>
        <p:spPr/>
        <p:txBody>
          <a:bodyPr/>
          <a:lstStyle/>
          <a:p>
            <a:endParaRPr lang="en-US"/>
          </a:p>
        </p:txBody>
      </p:sp>
      <p:sp>
        <p:nvSpPr>
          <p:cNvPr id="23" name="Text Placeholder 22"/>
          <p:cNvSpPr>
            <a:spLocks noGrp="1"/>
          </p:cNvSpPr>
          <p:nvPr>
            <p:ph type="body" sz="quarter" idx="58"/>
          </p:nvPr>
        </p:nvSpPr>
        <p:spPr/>
        <p:txBody>
          <a:bodyPr/>
          <a:lstStyle/>
          <a:p>
            <a:endParaRPr lang="en-US"/>
          </a:p>
        </p:txBody>
      </p:sp>
    </p:spTree>
    <p:extLst>
      <p:ext uri="{BB962C8B-B14F-4D97-AF65-F5344CB8AC3E}">
        <p14:creationId xmlns:p14="http://schemas.microsoft.com/office/powerpoint/2010/main" val="1589865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7701" name="think-cell Slide" r:id="rId4" imgW="381" imgH="381" progId="TCLayout.ActiveDocument.1">
                  <p:embed/>
                </p:oleObj>
              </mc:Choice>
              <mc:Fallback>
                <p:oleObj name="think-cell Slide" r:id="rId4" imgW="381" imgH="381" progId="TCLayout.ActiveDocument.1">
                  <p:embed/>
                  <p:pic>
                    <p:nvPicPr>
                      <p:cNvPr id="14" name="Object 13" hidden="1"/>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Title 4"/>
          <p:cNvSpPr>
            <a:spLocks noGrp="1"/>
          </p:cNvSpPr>
          <p:nvPr>
            <p:ph type="title"/>
          </p:nvPr>
        </p:nvSpPr>
        <p:spPr/>
        <p:txBody>
          <a:bodyPr/>
          <a:lstStyle/>
          <a:p>
            <a:r>
              <a:rPr lang="en-US" dirty="0"/>
              <a:t>FlexEdge™</a:t>
            </a:r>
          </a:p>
        </p:txBody>
      </p:sp>
      <p:sp>
        <p:nvSpPr>
          <p:cNvPr id="8" name="Text Placeholder 7"/>
          <p:cNvSpPr>
            <a:spLocks noGrp="1"/>
          </p:cNvSpPr>
          <p:nvPr>
            <p:ph type="body" sz="quarter" idx="45"/>
          </p:nvPr>
        </p:nvSpPr>
        <p:spPr/>
        <p:txBody>
          <a:bodyPr/>
          <a:lstStyle/>
          <a:p>
            <a:r>
              <a:rPr lang="en-US" dirty="0" err="1"/>
              <a:t>Plateforme</a:t>
            </a:r>
            <a:r>
              <a:rPr lang="en-US" dirty="0"/>
              <a:t> Edge </a:t>
            </a:r>
            <a:r>
              <a:rPr lang="en-US" dirty="0" err="1"/>
              <a:t>d’automatisation</a:t>
            </a:r>
            <a:r>
              <a:rPr lang="en-US" dirty="0"/>
              <a:t> </a:t>
            </a:r>
            <a:r>
              <a:rPr lang="en-US" dirty="0" err="1"/>
              <a:t>intelligente</a:t>
            </a:r>
            <a:endParaRPr lang="en-US" dirty="0"/>
          </a:p>
        </p:txBody>
      </p:sp>
      <p:sp>
        <p:nvSpPr>
          <p:cNvPr id="7" name="Text Placeholder 6"/>
          <p:cNvSpPr>
            <a:spLocks noGrp="1"/>
          </p:cNvSpPr>
          <p:nvPr>
            <p:ph type="body" sz="quarter" idx="37"/>
          </p:nvPr>
        </p:nvSpPr>
        <p:spPr/>
        <p:txBody>
          <a:bodyPr/>
          <a:lstStyle/>
          <a:p>
            <a:r>
              <a:rPr lang="en-US" dirty="0"/>
              <a:t>Hardware</a:t>
            </a:r>
          </a:p>
        </p:txBody>
      </p:sp>
      <p:sp>
        <p:nvSpPr>
          <p:cNvPr id="9" name="Text Placeholder 8"/>
          <p:cNvSpPr>
            <a:spLocks noGrp="1"/>
          </p:cNvSpPr>
          <p:nvPr>
            <p:ph type="body" sz="quarter" idx="46"/>
          </p:nvPr>
        </p:nvSpPr>
        <p:spPr>
          <a:xfrm>
            <a:off x="2266543" y="2222878"/>
            <a:ext cx="4247519" cy="130030"/>
          </a:xfrm>
        </p:spPr>
        <p:txBody>
          <a:bodyPr/>
          <a:lstStyle/>
          <a:p>
            <a:r>
              <a:rPr lang="en-US" dirty="0"/>
              <a:t>Dimensions de </a:t>
            </a:r>
            <a:r>
              <a:rPr lang="en-US" dirty="0" err="1"/>
              <a:t>l’appareil</a:t>
            </a:r>
            <a:r>
              <a:rPr lang="en-US" dirty="0"/>
              <a:t>, </a:t>
            </a:r>
          </a:p>
          <a:p>
            <a:r>
              <a:rPr lang="en-US" dirty="0"/>
              <a:t>Module de communication, E/S </a:t>
            </a:r>
          </a:p>
          <a:p>
            <a:endParaRPr lang="en-US" dirty="0"/>
          </a:p>
        </p:txBody>
      </p:sp>
      <p:sp>
        <p:nvSpPr>
          <p:cNvPr id="11" name="Text Placeholder 10"/>
          <p:cNvSpPr>
            <a:spLocks noGrp="1"/>
          </p:cNvSpPr>
          <p:nvPr>
            <p:ph type="body" sz="quarter" idx="51"/>
          </p:nvPr>
        </p:nvSpPr>
        <p:spPr/>
        <p:txBody>
          <a:bodyPr/>
          <a:lstStyle/>
          <a:p>
            <a:r>
              <a:rPr lang="en-US" dirty="0" err="1"/>
              <a:t>Logiciel</a:t>
            </a:r>
            <a:endParaRPr lang="en-US" dirty="0"/>
          </a:p>
        </p:txBody>
      </p:sp>
      <p:sp>
        <p:nvSpPr>
          <p:cNvPr id="12" name="Text Placeholder 11"/>
          <p:cNvSpPr>
            <a:spLocks noGrp="1"/>
          </p:cNvSpPr>
          <p:nvPr>
            <p:ph type="body" sz="quarter" idx="52"/>
          </p:nvPr>
        </p:nvSpPr>
        <p:spPr/>
        <p:txBody>
          <a:bodyPr/>
          <a:lstStyle/>
          <a:p>
            <a:r>
              <a:rPr lang="en-US" dirty="0"/>
              <a:t>Crimson®, Linux, </a:t>
            </a:r>
            <a:r>
              <a:rPr lang="en-US" dirty="0" err="1"/>
              <a:t>Serveur</a:t>
            </a:r>
            <a:r>
              <a:rPr lang="en-US" dirty="0"/>
              <a:t> web </a:t>
            </a:r>
            <a:r>
              <a:rPr lang="en-US" dirty="0" err="1"/>
              <a:t>avancé</a:t>
            </a:r>
            <a:endParaRPr lang="en-US" dirty="0"/>
          </a:p>
        </p:txBody>
      </p:sp>
      <p:sp>
        <p:nvSpPr>
          <p:cNvPr id="10" name="Text Placeholder 9"/>
          <p:cNvSpPr>
            <a:spLocks noGrp="1"/>
          </p:cNvSpPr>
          <p:nvPr>
            <p:ph type="body" sz="quarter" idx="47"/>
          </p:nvPr>
        </p:nvSpPr>
        <p:spPr/>
        <p:txBody>
          <a:bodyPr/>
          <a:lstStyle/>
          <a:p>
            <a:endParaRPr lang="en-US"/>
          </a:p>
        </p:txBody>
      </p:sp>
      <p:sp>
        <p:nvSpPr>
          <p:cNvPr id="13" name="Text Placeholder 12"/>
          <p:cNvSpPr>
            <a:spLocks noGrp="1"/>
          </p:cNvSpPr>
          <p:nvPr>
            <p:ph type="body" sz="quarter" idx="57"/>
          </p:nvPr>
        </p:nvSpPr>
        <p:spPr/>
        <p:txBody>
          <a:bodyPr/>
          <a:lstStyle/>
          <a:p>
            <a:endParaRPr lang="en-US"/>
          </a:p>
        </p:txBody>
      </p:sp>
      <p:pic>
        <p:nvPicPr>
          <p:cNvPr id="17" name="Content Placeholder 16"/>
          <p:cNvPicPr>
            <a:picLocks noGrp="1" noChangeAspect="1"/>
          </p:cNvPicPr>
          <p:nvPr>
            <p:ph sz="quarter" idx="12"/>
          </p:nvPr>
        </p:nvPicPr>
        <p:blipFill>
          <a:blip r:embed="rId6" cstate="print">
            <a:extLst>
              <a:ext uri="{28A0092B-C50C-407E-A947-70E740481C1C}">
                <a14:useLocalDpi xmlns:a14="http://schemas.microsoft.com/office/drawing/2010/main" val="0"/>
              </a:ext>
            </a:extLst>
          </a:blip>
          <a:stretch>
            <a:fillRect/>
          </a:stretch>
        </p:blipFill>
        <p:spPr>
          <a:xfrm>
            <a:off x="5577779" y="897054"/>
            <a:ext cx="8027019" cy="4515197"/>
          </a:xfrm>
        </p:spPr>
      </p:pic>
    </p:spTree>
    <p:extLst>
      <p:ext uri="{BB962C8B-B14F-4D97-AF65-F5344CB8AC3E}">
        <p14:creationId xmlns:p14="http://schemas.microsoft.com/office/powerpoint/2010/main" val="900216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29"/>
          </p:nvPr>
        </p:nvSpPr>
        <p:spPr/>
        <p:txBody>
          <a:bodyPr/>
          <a:lstStyle/>
          <a:p>
            <a:r>
              <a:rPr lang="fr-FR" dirty="0"/>
              <a:t>Contrôleur </a:t>
            </a:r>
            <a:r>
              <a:rPr lang="fr-FR" dirty="0" err="1"/>
              <a:t>FlexEdge</a:t>
            </a:r>
            <a:endParaRPr lang="fr-FR" dirty="0"/>
          </a:p>
        </p:txBody>
      </p:sp>
      <p:sp>
        <p:nvSpPr>
          <p:cNvPr id="4" name="Text Placeholder 3"/>
          <p:cNvSpPr>
            <a:spLocks noGrp="1"/>
          </p:cNvSpPr>
          <p:nvPr>
            <p:ph type="body" sz="quarter" idx="14"/>
          </p:nvPr>
        </p:nvSpPr>
        <p:spPr/>
        <p:txBody>
          <a:bodyPr/>
          <a:lstStyle/>
          <a:p>
            <a:r>
              <a:rPr lang="fr-FR" dirty="0"/>
              <a:t>Caractéristiques de l’appareil</a:t>
            </a:r>
          </a:p>
        </p:txBody>
      </p:sp>
      <p:graphicFrame>
        <p:nvGraphicFramePr>
          <p:cNvPr id="9" name="Content Placeholder 8"/>
          <p:cNvGraphicFramePr>
            <a:graphicFrameLocks noGrp="1"/>
          </p:cNvGraphicFramePr>
          <p:nvPr>
            <p:ph sz="quarter" idx="11"/>
            <p:extLst>
              <p:ext uri="{D42A27DB-BD31-4B8C-83A1-F6EECF244321}">
                <p14:modId xmlns:p14="http://schemas.microsoft.com/office/powerpoint/2010/main" val="997790243"/>
              </p:ext>
            </p:extLst>
          </p:nvPr>
        </p:nvGraphicFramePr>
        <p:xfrm>
          <a:off x="695325" y="1917385"/>
          <a:ext cx="7291206" cy="4589393"/>
        </p:xfrm>
        <a:graphic>
          <a:graphicData uri="http://schemas.openxmlformats.org/drawingml/2006/table">
            <a:tbl>
              <a:tblPr firstRow="1" bandRow="1">
                <a:tableStyleId>{5C22544A-7EE6-4342-B048-85BDC9FD1C3A}</a:tableStyleId>
              </a:tblPr>
              <a:tblGrid>
                <a:gridCol w="2321540">
                  <a:extLst>
                    <a:ext uri="{9D8B030D-6E8A-4147-A177-3AD203B41FA5}">
                      <a16:colId xmlns:a16="http://schemas.microsoft.com/office/drawing/2014/main" val="537507021"/>
                    </a:ext>
                  </a:extLst>
                </a:gridCol>
                <a:gridCol w="2321540">
                  <a:extLst>
                    <a:ext uri="{9D8B030D-6E8A-4147-A177-3AD203B41FA5}">
                      <a16:colId xmlns:a16="http://schemas.microsoft.com/office/drawing/2014/main" val="2985091068"/>
                    </a:ext>
                  </a:extLst>
                </a:gridCol>
                <a:gridCol w="2648126">
                  <a:extLst>
                    <a:ext uri="{9D8B030D-6E8A-4147-A177-3AD203B41FA5}">
                      <a16:colId xmlns:a16="http://schemas.microsoft.com/office/drawing/2014/main" val="2093006087"/>
                    </a:ext>
                  </a:extLst>
                </a:gridCol>
              </a:tblGrid>
              <a:tr h="311261">
                <a:tc>
                  <a:txBody>
                    <a:bodyPr/>
                    <a:lstStyle/>
                    <a:p>
                      <a:endParaRPr lang="en-US" sz="1100" dirty="0"/>
                    </a:p>
                  </a:txBody>
                  <a:tcPr marL="45720" marR="45720"/>
                </a:tc>
                <a:tc>
                  <a:txBody>
                    <a:bodyPr/>
                    <a:lstStyle/>
                    <a:p>
                      <a:pPr algn="ctr"/>
                      <a:r>
                        <a:rPr lang="fr-FR" sz="1100"/>
                        <a:t>DA50</a:t>
                      </a:r>
                    </a:p>
                  </a:txBody>
                  <a:tcPr marL="45720" marR="45720"/>
                </a:tc>
                <a:tc>
                  <a:txBody>
                    <a:bodyPr/>
                    <a:lstStyle/>
                    <a:p>
                      <a:pPr algn="ctr"/>
                      <a:r>
                        <a:rPr lang="fr-FR" sz="1100"/>
                        <a:t>DA70</a:t>
                      </a:r>
                    </a:p>
                  </a:txBody>
                  <a:tcPr marL="45720" marR="45720"/>
                </a:tc>
                <a:extLst>
                  <a:ext uri="{0D108BD9-81ED-4DB2-BD59-A6C34878D82A}">
                    <a16:rowId xmlns:a16="http://schemas.microsoft.com/office/drawing/2014/main" val="2946276415"/>
                  </a:ext>
                </a:extLst>
              </a:tr>
              <a:tr h="282964">
                <a:tc>
                  <a:txBody>
                    <a:bodyPr/>
                    <a:lstStyle/>
                    <a:p>
                      <a:r>
                        <a:rPr lang="fr-FR" sz="1100" dirty="0"/>
                        <a:t>Ethernet 10/100</a:t>
                      </a:r>
                    </a:p>
                  </a:txBody>
                  <a:tcPr marL="45720" marR="45720"/>
                </a:tc>
                <a:tc>
                  <a:txBody>
                    <a:bodyPr/>
                    <a:lstStyle/>
                    <a:p>
                      <a:pPr algn="ctr"/>
                      <a:r>
                        <a:rPr lang="fr-FR" sz="1100"/>
                        <a:t>2</a:t>
                      </a:r>
                    </a:p>
                  </a:txBody>
                  <a:tcPr marL="45720" marR="45720"/>
                </a:tc>
                <a:tc>
                  <a:txBody>
                    <a:bodyPr/>
                    <a:lstStyle/>
                    <a:p>
                      <a:pPr algn="ctr"/>
                      <a:r>
                        <a:rPr lang="fr-FR" sz="1100"/>
                        <a:t>2</a:t>
                      </a:r>
                    </a:p>
                  </a:txBody>
                  <a:tcPr marL="45720" marR="45720"/>
                </a:tc>
                <a:extLst>
                  <a:ext uri="{0D108BD9-81ED-4DB2-BD59-A6C34878D82A}">
                    <a16:rowId xmlns:a16="http://schemas.microsoft.com/office/drawing/2014/main" val="3590480949"/>
                  </a:ext>
                </a:extLst>
              </a:tr>
              <a:tr h="282964">
                <a:tc>
                  <a:txBody>
                    <a:bodyPr/>
                    <a:lstStyle/>
                    <a:p>
                      <a:r>
                        <a:rPr lang="fr-FR" sz="1100" dirty="0"/>
                        <a:t>Ports série isolés</a:t>
                      </a:r>
                    </a:p>
                  </a:txBody>
                  <a:tcPr marL="45720" marR="45720"/>
                </a:tc>
                <a:tc>
                  <a:txBody>
                    <a:bodyPr/>
                    <a:lstStyle/>
                    <a:p>
                      <a:pPr algn="ctr"/>
                      <a:r>
                        <a:rPr lang="fr-FR" sz="1100"/>
                        <a:t>2</a:t>
                      </a:r>
                    </a:p>
                  </a:txBody>
                  <a:tcPr marL="45720" marR="45720"/>
                </a:tc>
                <a:tc>
                  <a:txBody>
                    <a:bodyPr/>
                    <a:lstStyle/>
                    <a:p>
                      <a:pPr algn="ctr"/>
                      <a:r>
                        <a:rPr lang="fr-FR" sz="1100"/>
                        <a:t>3</a:t>
                      </a:r>
                    </a:p>
                  </a:txBody>
                  <a:tcPr marL="45720" marR="45720"/>
                </a:tc>
                <a:extLst>
                  <a:ext uri="{0D108BD9-81ED-4DB2-BD59-A6C34878D82A}">
                    <a16:rowId xmlns:a16="http://schemas.microsoft.com/office/drawing/2014/main" val="3052475335"/>
                  </a:ext>
                </a:extLst>
              </a:tr>
              <a:tr h="481039">
                <a:tc>
                  <a:txBody>
                    <a:bodyPr/>
                    <a:lstStyle/>
                    <a:p>
                      <a:pPr algn="r"/>
                      <a:r>
                        <a:rPr lang="fr-FR" sz="1100" i="1" dirty="0"/>
                        <a:t>Configurations des </a:t>
                      </a:r>
                    </a:p>
                    <a:p>
                      <a:pPr algn="r"/>
                      <a:r>
                        <a:rPr lang="fr-FR" sz="1100" i="1" dirty="0"/>
                        <a:t>ports disponibles</a:t>
                      </a:r>
                    </a:p>
                  </a:txBody>
                  <a:tcPr marL="45720" marR="45720"/>
                </a:tc>
                <a:tc>
                  <a:txBody>
                    <a:bodyPr/>
                    <a:lstStyle/>
                    <a:p>
                      <a:pPr algn="ctr"/>
                      <a:r>
                        <a:rPr lang="fr-FR" sz="1100"/>
                        <a:t>1 RS-232, 1 RS-485</a:t>
                      </a:r>
                    </a:p>
                  </a:txBody>
                  <a:tcPr marL="45720" marR="4572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a:t>2</a:t>
                      </a:r>
                      <a:r>
                        <a:rPr lang="fr-FR" sz="1100" baseline="0"/>
                        <a:t> RS-</a:t>
                      </a:r>
                      <a:r>
                        <a:rPr lang="fr-FR" sz="1100"/>
                        <a:t>232, 1</a:t>
                      </a:r>
                      <a:r>
                        <a:rPr lang="fr-FR" sz="1100" baseline="0"/>
                        <a:t> RS-</a:t>
                      </a:r>
                      <a:r>
                        <a:rPr lang="fr-FR" sz="1100"/>
                        <a:t>485 (0F)</a:t>
                      </a:r>
                    </a:p>
                    <a:p>
                      <a:pPr algn="ctr"/>
                      <a:r>
                        <a:rPr lang="fr-FR" sz="1100"/>
                        <a:t>1 RS-232, 2 RS-485 (0G)</a:t>
                      </a:r>
                    </a:p>
                  </a:txBody>
                  <a:tcPr marL="45720" marR="45720"/>
                </a:tc>
                <a:extLst>
                  <a:ext uri="{0D108BD9-81ED-4DB2-BD59-A6C34878D82A}">
                    <a16:rowId xmlns:a16="http://schemas.microsoft.com/office/drawing/2014/main" val="694750268"/>
                  </a:ext>
                </a:extLst>
              </a:tr>
              <a:tr h="339930">
                <a:tc>
                  <a:txBody>
                    <a:bodyPr/>
                    <a:lstStyle/>
                    <a:p>
                      <a:r>
                        <a:rPr lang="fr-FR" sz="1100" dirty="0"/>
                        <a:t>USB 2.0 Hôte Haut Débit</a:t>
                      </a:r>
                    </a:p>
                  </a:txBody>
                  <a:tcPr marL="45720" marR="45720"/>
                </a:tc>
                <a:tc>
                  <a:txBody>
                    <a:bodyPr/>
                    <a:lstStyle/>
                    <a:p>
                      <a:pPr algn="ctr"/>
                      <a:r>
                        <a:rPr lang="fr-FR" sz="1100"/>
                        <a:t>-</a:t>
                      </a:r>
                    </a:p>
                  </a:txBody>
                  <a:tcPr marL="45720" marR="45720"/>
                </a:tc>
                <a:tc>
                  <a:txBody>
                    <a:bodyPr/>
                    <a:lstStyle/>
                    <a:p>
                      <a:pPr algn="ctr"/>
                      <a:r>
                        <a:rPr lang="fr-FR" sz="1100"/>
                        <a:t>1</a:t>
                      </a:r>
                    </a:p>
                  </a:txBody>
                  <a:tcPr marL="45720" marR="45720"/>
                </a:tc>
                <a:extLst>
                  <a:ext uri="{0D108BD9-81ED-4DB2-BD59-A6C34878D82A}">
                    <a16:rowId xmlns:a16="http://schemas.microsoft.com/office/drawing/2014/main" val="2933424987"/>
                  </a:ext>
                </a:extLst>
              </a:tr>
              <a:tr h="282964">
                <a:tc>
                  <a:txBody>
                    <a:bodyPr/>
                    <a:lstStyle/>
                    <a:p>
                      <a:r>
                        <a:rPr lang="fr-FR" sz="1100" dirty="0"/>
                        <a:t>USB 2.0 Client Haut Débit</a:t>
                      </a:r>
                    </a:p>
                  </a:txBody>
                  <a:tcPr marL="45720" marR="45720"/>
                </a:tc>
                <a:tc>
                  <a:txBody>
                    <a:bodyPr/>
                    <a:lstStyle/>
                    <a:p>
                      <a:pPr algn="ctr"/>
                      <a:r>
                        <a:rPr lang="fr-FR" sz="1100"/>
                        <a:t>1</a:t>
                      </a:r>
                    </a:p>
                  </a:txBody>
                  <a:tcPr marL="45720" marR="45720"/>
                </a:tc>
                <a:tc>
                  <a:txBody>
                    <a:bodyPr/>
                    <a:lstStyle/>
                    <a:p>
                      <a:pPr algn="ctr"/>
                      <a:r>
                        <a:rPr lang="fr-FR" sz="1100"/>
                        <a:t>1</a:t>
                      </a:r>
                    </a:p>
                  </a:txBody>
                  <a:tcPr marL="45720" marR="45720"/>
                </a:tc>
                <a:extLst>
                  <a:ext uri="{0D108BD9-81ED-4DB2-BD59-A6C34878D82A}">
                    <a16:rowId xmlns:a16="http://schemas.microsoft.com/office/drawing/2014/main" val="20030560"/>
                  </a:ext>
                </a:extLst>
              </a:tr>
              <a:tr h="282964">
                <a:tc>
                  <a:txBody>
                    <a:bodyPr/>
                    <a:lstStyle/>
                    <a:p>
                      <a:r>
                        <a:rPr lang="fr-FR" sz="1100" dirty="0"/>
                        <a:t>Prise en charge des modules de communication</a:t>
                      </a:r>
                    </a:p>
                  </a:txBody>
                  <a:tcPr marL="45720" marR="45720"/>
                </a:tc>
                <a:tc>
                  <a:txBody>
                    <a:bodyPr/>
                    <a:lstStyle/>
                    <a:p>
                      <a:pPr algn="ctr"/>
                      <a:r>
                        <a:rPr lang="fr-FR" sz="1100"/>
                        <a:t>1</a:t>
                      </a:r>
                    </a:p>
                  </a:txBody>
                  <a:tcPr marL="45720" marR="45720"/>
                </a:tc>
                <a:tc>
                  <a:txBody>
                    <a:bodyPr/>
                    <a:lstStyle/>
                    <a:p>
                      <a:pPr algn="ctr"/>
                      <a:r>
                        <a:rPr lang="fr-FR" sz="1100"/>
                        <a:t>3</a:t>
                      </a:r>
                    </a:p>
                  </a:txBody>
                  <a:tcPr marL="45720" marR="45720"/>
                </a:tc>
                <a:extLst>
                  <a:ext uri="{0D108BD9-81ED-4DB2-BD59-A6C34878D82A}">
                    <a16:rowId xmlns:a16="http://schemas.microsoft.com/office/drawing/2014/main" val="972442356"/>
                  </a:ext>
                </a:extLst>
              </a:tr>
              <a:tr h="282964">
                <a:tc>
                  <a:txBody>
                    <a:bodyPr/>
                    <a:lstStyle/>
                    <a:p>
                      <a:r>
                        <a:rPr lang="fr-FR" sz="1100" dirty="0"/>
                        <a:t>Prise en charge des modules</a:t>
                      </a:r>
                      <a:r>
                        <a:rPr lang="fr-FR" sz="1100" baseline="0" dirty="0"/>
                        <a:t> d’E/S</a:t>
                      </a:r>
                    </a:p>
                  </a:txBody>
                  <a:tcPr marL="45720" marR="45720"/>
                </a:tc>
                <a:tc>
                  <a:txBody>
                    <a:bodyPr/>
                    <a:lstStyle/>
                    <a:p>
                      <a:pPr algn="ctr"/>
                      <a:r>
                        <a:rPr lang="fr-FR" sz="1100"/>
                        <a:t>-</a:t>
                      </a:r>
                    </a:p>
                  </a:txBody>
                  <a:tcPr marL="45720" marR="45720"/>
                </a:tc>
                <a:tc>
                  <a:txBody>
                    <a:bodyPr/>
                    <a:lstStyle/>
                    <a:p>
                      <a:pPr algn="ctr"/>
                      <a:r>
                        <a:rPr lang="fr-FR" sz="1100"/>
                        <a:t>10</a:t>
                      </a:r>
                    </a:p>
                  </a:txBody>
                  <a:tcPr marL="45720" marR="45720"/>
                </a:tc>
                <a:extLst>
                  <a:ext uri="{0D108BD9-81ED-4DB2-BD59-A6C34878D82A}">
                    <a16:rowId xmlns:a16="http://schemas.microsoft.com/office/drawing/2014/main" val="2361401472"/>
                  </a:ext>
                </a:extLst>
              </a:tr>
              <a:tr h="311261">
                <a:tc>
                  <a:txBody>
                    <a:bodyPr/>
                    <a:lstStyle/>
                    <a:p>
                      <a:r>
                        <a:rPr lang="fr-FR" sz="1100" dirty="0"/>
                        <a:t>Mémoire</a:t>
                      </a:r>
                    </a:p>
                  </a:txBody>
                  <a:tcPr marL="45720" marR="45720"/>
                </a:tc>
                <a:tc>
                  <a:txBody>
                    <a:bodyPr/>
                    <a:lstStyle/>
                    <a:p>
                      <a:endParaRPr lang="en-US" sz="1100" dirty="0"/>
                    </a:p>
                  </a:txBody>
                  <a:tcPr marL="45720" marR="45720"/>
                </a:tc>
                <a:tc>
                  <a:txBody>
                    <a:bodyPr/>
                    <a:lstStyle/>
                    <a:p>
                      <a:endParaRPr lang="en-US" sz="1100" dirty="0"/>
                    </a:p>
                  </a:txBody>
                  <a:tcPr marL="45720" marR="45720"/>
                </a:tc>
                <a:extLst>
                  <a:ext uri="{0D108BD9-81ED-4DB2-BD59-A6C34878D82A}">
                    <a16:rowId xmlns:a16="http://schemas.microsoft.com/office/drawing/2014/main" val="3449060677"/>
                  </a:ext>
                </a:extLst>
              </a:tr>
              <a:tr h="285691">
                <a:tc>
                  <a:txBody>
                    <a:bodyPr/>
                    <a:lstStyle/>
                    <a:p>
                      <a:pPr algn="r"/>
                      <a:r>
                        <a:rPr lang="fr-FR" sz="1100" i="1"/>
                        <a:t>Mémoire Flash interne</a:t>
                      </a:r>
                    </a:p>
                  </a:txBody>
                  <a:tcPr marL="45720" marR="45720"/>
                </a:tc>
                <a:tc gridSpan="2">
                  <a:txBody>
                    <a:bodyPr/>
                    <a:lstStyle/>
                    <a:p>
                      <a:pPr algn="ctr"/>
                      <a:r>
                        <a:rPr lang="fr-FR" sz="1100"/>
                        <a:t>1 Go</a:t>
                      </a:r>
                    </a:p>
                  </a:txBody>
                  <a:tcPr marL="45720" marR="45720"/>
                </a:tc>
                <a:tc hMerge="1">
                  <a:txBody>
                    <a:bodyPr/>
                    <a:lstStyle/>
                    <a:p>
                      <a:pPr algn="ctr"/>
                      <a:endParaRPr lang="en-US" sz="1600" dirty="0"/>
                    </a:p>
                  </a:txBody>
                  <a:tcPr/>
                </a:tc>
                <a:extLst>
                  <a:ext uri="{0D108BD9-81ED-4DB2-BD59-A6C34878D82A}">
                    <a16:rowId xmlns:a16="http://schemas.microsoft.com/office/drawing/2014/main" val="1879634509"/>
                  </a:ext>
                </a:extLst>
              </a:tr>
              <a:tr h="282964">
                <a:tc>
                  <a:txBody>
                    <a:bodyPr/>
                    <a:lstStyle/>
                    <a:p>
                      <a:pPr algn="r"/>
                      <a:r>
                        <a:rPr lang="fr-FR" sz="1100" i="1"/>
                        <a:t>Extension (microSD)</a:t>
                      </a:r>
                    </a:p>
                  </a:txBody>
                  <a:tcPr marL="45720" marR="45720"/>
                </a:tc>
                <a:tc gridSpan="2">
                  <a:txBody>
                    <a:bodyPr/>
                    <a:lstStyle/>
                    <a:p>
                      <a:pPr algn="ctr"/>
                      <a:r>
                        <a:rPr lang="fr-FR" sz="1100"/>
                        <a:t>Jusqu’à 256</a:t>
                      </a:r>
                      <a:r>
                        <a:rPr lang="fr-FR" sz="1100" baseline="0"/>
                        <a:t> Go</a:t>
                      </a:r>
                    </a:p>
                  </a:txBody>
                  <a:tcPr marL="45720" marR="45720"/>
                </a:tc>
                <a:tc hMerge="1">
                  <a:txBody>
                    <a:bodyPr/>
                    <a:lstStyle/>
                    <a:p>
                      <a:pPr algn="ctr"/>
                      <a:endParaRPr lang="en-US" sz="1600" dirty="0"/>
                    </a:p>
                  </a:txBody>
                  <a:tcPr/>
                </a:tc>
                <a:extLst>
                  <a:ext uri="{0D108BD9-81ED-4DB2-BD59-A6C34878D82A}">
                    <a16:rowId xmlns:a16="http://schemas.microsoft.com/office/drawing/2014/main" val="4029796772"/>
                  </a:ext>
                </a:extLst>
              </a:tr>
              <a:tr h="282964">
                <a:tc>
                  <a:txBody>
                    <a:bodyPr/>
                    <a:lstStyle/>
                    <a:p>
                      <a:r>
                        <a:rPr lang="fr-FR" sz="1100"/>
                        <a:t>Plage de température en °C</a:t>
                      </a:r>
                    </a:p>
                  </a:txBody>
                  <a:tcPr marL="45720" marR="45720"/>
                </a:tc>
                <a:tc gridSpan="2">
                  <a:txBody>
                    <a:bodyPr/>
                    <a:lstStyle/>
                    <a:p>
                      <a:pPr algn="ctr"/>
                      <a:r>
                        <a:rPr lang="fr-FR" sz="1100"/>
                        <a:t>-40 à 75</a:t>
                      </a:r>
                    </a:p>
                  </a:txBody>
                  <a:tcPr marL="45720" marR="45720"/>
                </a:tc>
                <a:tc hMerge="1">
                  <a:txBody>
                    <a:bodyPr/>
                    <a:lstStyle/>
                    <a:p>
                      <a:pPr algn="ctr"/>
                      <a:endParaRPr lang="en-US" sz="1600" dirty="0"/>
                    </a:p>
                  </a:txBody>
                  <a:tcPr/>
                </a:tc>
                <a:extLst>
                  <a:ext uri="{0D108BD9-81ED-4DB2-BD59-A6C34878D82A}">
                    <a16:rowId xmlns:a16="http://schemas.microsoft.com/office/drawing/2014/main" val="3991287142"/>
                  </a:ext>
                </a:extLst>
              </a:tr>
              <a:tr h="452743">
                <a:tc>
                  <a:txBody>
                    <a:bodyPr/>
                    <a:lstStyle/>
                    <a:p>
                      <a:r>
                        <a:rPr lang="fr-FR" sz="1100" dirty="0"/>
                        <a:t>Entrée d’alimentation Vcc</a:t>
                      </a:r>
                    </a:p>
                  </a:txBody>
                  <a:tcPr marL="45720" marR="45720"/>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a:t>12-24</a:t>
                      </a:r>
                      <a:r>
                        <a:rPr lang="fr-FR" sz="1100" baseline="0"/>
                        <a:t> ± 15 %</a:t>
                      </a:r>
                    </a:p>
                    <a:p>
                      <a:pPr algn="ctr"/>
                      <a:r>
                        <a:rPr lang="fr-FR" sz="1100"/>
                        <a:t>(10,2 – 27,6)</a:t>
                      </a:r>
                    </a:p>
                  </a:txBody>
                  <a:tcPr marL="45720" marR="45720"/>
                </a:tc>
                <a:tc hMerge="1">
                  <a:txBody>
                    <a:bodyPr/>
                    <a:lstStyle/>
                    <a:p>
                      <a:pPr algn="ctr"/>
                      <a:endParaRPr lang="en-US" sz="1600" dirty="0"/>
                    </a:p>
                  </a:txBody>
                  <a:tcPr/>
                </a:tc>
                <a:extLst>
                  <a:ext uri="{0D108BD9-81ED-4DB2-BD59-A6C34878D82A}">
                    <a16:rowId xmlns:a16="http://schemas.microsoft.com/office/drawing/2014/main" val="2627316020"/>
                  </a:ext>
                </a:extLst>
              </a:tr>
              <a:tr h="282964">
                <a:tc>
                  <a:txBody>
                    <a:bodyPr/>
                    <a:lstStyle/>
                    <a:p>
                      <a:r>
                        <a:rPr lang="fr-FR" sz="1100" baseline="0" dirty="0"/>
                        <a:t>Puissance consommée W</a:t>
                      </a:r>
                    </a:p>
                  </a:txBody>
                  <a:tcPr marL="45720" marR="45720"/>
                </a:tc>
                <a:tc>
                  <a:txBody>
                    <a:bodyPr/>
                    <a:lstStyle/>
                    <a:p>
                      <a:pPr algn="ctr"/>
                      <a:r>
                        <a:rPr lang="fr-FR" sz="1100"/>
                        <a:t>2,5 W - 5,6 </a:t>
                      </a:r>
                      <a:r>
                        <a:rPr lang="fr-FR" sz="1100" baseline="0"/>
                        <a:t>W</a:t>
                      </a:r>
                    </a:p>
                  </a:txBody>
                  <a:tcPr marL="45720" marR="45720"/>
                </a:tc>
                <a:tc>
                  <a:txBody>
                    <a:bodyPr/>
                    <a:lstStyle/>
                    <a:p>
                      <a:pPr algn="ctr"/>
                      <a:r>
                        <a:rPr lang="fr-FR" sz="1100" dirty="0"/>
                        <a:t>4 W - 59 W</a:t>
                      </a:r>
                    </a:p>
                  </a:txBody>
                  <a:tcPr marL="45720" marR="45720"/>
                </a:tc>
                <a:extLst>
                  <a:ext uri="{0D108BD9-81ED-4DB2-BD59-A6C34878D82A}">
                    <a16:rowId xmlns:a16="http://schemas.microsoft.com/office/drawing/2014/main" val="2559541600"/>
                  </a:ext>
                </a:extLst>
              </a:tr>
            </a:tbl>
          </a:graphicData>
        </a:graphic>
      </p:graphicFrame>
      <p:pic>
        <p:nvPicPr>
          <p:cNvPr id="7" name="Content Placeholder 9"/>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9137761" y="1986712"/>
            <a:ext cx="3657600" cy="3657600"/>
          </a:xfrm>
          <a:prstGeom prst="rect">
            <a:avLst/>
          </a:prstGeom>
        </p:spPr>
      </p:pic>
      <p:pic>
        <p:nvPicPr>
          <p:cNvPr id="8" name="Picture 7"/>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foregroundMark x1="21478" y1="86735" x2="23842" y2="91944"/>
                        <a14:foregroundMark x1="20493" y1="93216" x2="40591" y2="95942"/>
                        <a14:foregroundMark x1="56256" y1="15627" x2="20493" y2="7450"/>
                        <a14:foregroundMark x1="23153" y1="8480" x2="12906" y2="28831"/>
                      </a14:backgroundRemoval>
                    </a14:imgEffect>
                  </a14:imgLayer>
                </a14:imgProps>
              </a:ext>
              <a:ext uri="{28A0092B-C50C-407E-A947-70E740481C1C}">
                <a14:useLocalDpi xmlns:a14="http://schemas.microsoft.com/office/drawing/2010/main"/>
              </a:ext>
            </a:extLst>
          </a:blip>
          <a:stretch>
            <a:fillRect/>
          </a:stretch>
        </p:blipFill>
        <p:spPr>
          <a:xfrm>
            <a:off x="7986531" y="2372176"/>
            <a:ext cx="1862249" cy="3027819"/>
          </a:xfrm>
          <a:prstGeom prst="rect">
            <a:avLst/>
          </a:prstGeom>
        </p:spPr>
      </p:pic>
    </p:spTree>
    <p:extLst>
      <p:ext uri="{BB962C8B-B14F-4D97-AF65-F5344CB8AC3E}">
        <p14:creationId xmlns:p14="http://schemas.microsoft.com/office/powerpoint/2010/main" val="3621505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518697" y="2079574"/>
            <a:ext cx="3545840" cy="1008678"/>
          </a:xfrm>
        </p:spPr>
        <p:txBody>
          <a:bodyPr/>
          <a:lstStyle/>
          <a:p>
            <a:pPr marL="0" indent="0">
              <a:buNone/>
            </a:pPr>
            <a:r>
              <a:rPr lang="fr-FR"/>
              <a:t>Norme UL Classe 1 division 2</a:t>
            </a:r>
          </a:p>
        </p:txBody>
      </p:sp>
      <p:pic>
        <p:nvPicPr>
          <p:cNvPr id="2" name="Content Placeholder 1"/>
          <p:cNvPicPr>
            <a:picLocks noGrp="1" noChangeAspect="1"/>
          </p:cNvPicPr>
          <p:nvPr>
            <p:ph sz="quarter" idx="13"/>
          </p:nvPr>
        </p:nvPicPr>
        <p:blipFill>
          <a:blip r:embed="rId3" cstate="email">
            <a:extLst>
              <a:ext uri="{28A0092B-C50C-407E-A947-70E740481C1C}">
                <a14:useLocalDpi xmlns:a14="http://schemas.microsoft.com/office/drawing/2010/main"/>
              </a:ext>
            </a:extLst>
          </a:blip>
          <a:stretch>
            <a:fillRect/>
          </a:stretch>
        </p:blipFill>
        <p:spPr>
          <a:xfrm>
            <a:off x="1247800" y="3184806"/>
            <a:ext cx="4168725" cy="2779150"/>
          </a:xfrm>
        </p:spPr>
      </p:pic>
      <p:pic>
        <p:nvPicPr>
          <p:cNvPr id="3" name="Content Placeholder 2"/>
          <p:cNvPicPr>
            <a:picLocks noGrp="1" noChangeAspect="1"/>
          </p:cNvPicPr>
          <p:nvPr>
            <p:ph sz="quarter" idx="14"/>
          </p:nvPr>
        </p:nvPicPr>
        <p:blipFill>
          <a:blip r:embed="rId4" cstate="email">
            <a:extLst>
              <a:ext uri="{28A0092B-C50C-407E-A947-70E740481C1C}">
                <a14:useLocalDpi xmlns:a14="http://schemas.microsoft.com/office/drawing/2010/main"/>
              </a:ext>
            </a:extLst>
          </a:blip>
          <a:stretch>
            <a:fillRect/>
          </a:stretch>
        </p:blipFill>
        <p:spPr>
          <a:xfrm>
            <a:off x="6926287" y="3182938"/>
            <a:ext cx="4168725" cy="2782887"/>
          </a:xfrm>
        </p:spPr>
      </p:pic>
      <p:sp>
        <p:nvSpPr>
          <p:cNvPr id="8" name="Text Placeholder 7"/>
          <p:cNvSpPr>
            <a:spLocks noGrp="1"/>
          </p:cNvSpPr>
          <p:nvPr>
            <p:ph type="body" sz="quarter" idx="29"/>
          </p:nvPr>
        </p:nvSpPr>
        <p:spPr/>
        <p:txBody>
          <a:bodyPr/>
          <a:lstStyle/>
          <a:p>
            <a:r>
              <a:rPr lang="fr-FR" dirty="0"/>
              <a:t>L’appareil FlexEdge</a:t>
            </a:r>
          </a:p>
        </p:txBody>
      </p:sp>
      <p:sp>
        <p:nvSpPr>
          <p:cNvPr id="9" name="Text Placeholder 8"/>
          <p:cNvSpPr>
            <a:spLocks noGrp="1"/>
          </p:cNvSpPr>
          <p:nvPr>
            <p:ph type="body" sz="quarter" idx="30"/>
          </p:nvPr>
        </p:nvSpPr>
        <p:spPr/>
        <p:txBody>
          <a:bodyPr/>
          <a:lstStyle/>
          <a:p>
            <a:r>
              <a:rPr lang="fr-FR" dirty="0"/>
              <a:t>Certifications</a:t>
            </a:r>
          </a:p>
        </p:txBody>
      </p:sp>
      <p:sp>
        <p:nvSpPr>
          <p:cNvPr id="10" name="Content Placeholder 9"/>
          <p:cNvSpPr>
            <a:spLocks noGrp="1"/>
          </p:cNvSpPr>
          <p:nvPr>
            <p:ph sz="quarter" idx="31"/>
          </p:nvPr>
        </p:nvSpPr>
        <p:spPr>
          <a:xfrm>
            <a:off x="4399805" y="2079574"/>
            <a:ext cx="3545840" cy="1008678"/>
          </a:xfrm>
        </p:spPr>
        <p:txBody>
          <a:bodyPr/>
          <a:lstStyle/>
          <a:p>
            <a:pPr marL="0" indent="0">
              <a:buNone/>
            </a:pPr>
            <a:r>
              <a:rPr lang="fr-FR"/>
              <a:t>ATEX et IECEx</a:t>
            </a:r>
          </a:p>
        </p:txBody>
      </p:sp>
      <p:sp>
        <p:nvSpPr>
          <p:cNvPr id="11" name="Content Placeholder 10"/>
          <p:cNvSpPr>
            <a:spLocks noGrp="1"/>
          </p:cNvSpPr>
          <p:nvPr>
            <p:ph sz="quarter" idx="32"/>
          </p:nvPr>
        </p:nvSpPr>
        <p:spPr>
          <a:xfrm>
            <a:off x="8249920" y="2079574"/>
            <a:ext cx="3545840" cy="1008678"/>
          </a:xfrm>
        </p:spPr>
        <p:txBody>
          <a:bodyPr/>
          <a:lstStyle/>
          <a:p>
            <a:pPr marL="0" indent="0">
              <a:buNone/>
            </a:pPr>
            <a:r>
              <a:rPr lang="fr-FR"/>
              <a:t>ABS et DNV</a:t>
            </a:r>
          </a:p>
        </p:txBody>
      </p:sp>
      <p:sp>
        <p:nvSpPr>
          <p:cNvPr id="13" name="TextBox 12"/>
          <p:cNvSpPr txBox="1"/>
          <p:nvPr/>
        </p:nvSpPr>
        <p:spPr>
          <a:xfrm>
            <a:off x="5612189" y="2826642"/>
            <a:ext cx="2287806" cy="261610"/>
          </a:xfrm>
          <a:prstGeom prst="rect">
            <a:avLst/>
          </a:prstGeom>
          <a:noFill/>
        </p:spPr>
        <p:txBody>
          <a:bodyPr wrap="none" rtlCol="0">
            <a:spAutoFit/>
          </a:bodyPr>
          <a:lstStyle/>
          <a:p>
            <a:r>
              <a:rPr lang="fr-FR" sz="1100" i="1" dirty="0">
                <a:solidFill>
                  <a:schemeClr val="bg2"/>
                </a:solidFill>
              </a:rPr>
              <a:t>Certifications spécifiques au modèle</a:t>
            </a:r>
          </a:p>
        </p:txBody>
      </p:sp>
      <p:sp>
        <p:nvSpPr>
          <p:cNvPr id="14" name="TextBox 13"/>
          <p:cNvSpPr txBox="1"/>
          <p:nvPr/>
        </p:nvSpPr>
        <p:spPr>
          <a:xfrm>
            <a:off x="11135002" y="2826642"/>
            <a:ext cx="660758" cy="261610"/>
          </a:xfrm>
          <a:prstGeom prst="rect">
            <a:avLst/>
          </a:prstGeom>
          <a:noFill/>
        </p:spPr>
        <p:txBody>
          <a:bodyPr wrap="none" rtlCol="0">
            <a:spAutoFit/>
          </a:bodyPr>
          <a:lstStyle/>
          <a:p>
            <a:r>
              <a:rPr lang="fr-FR" sz="1100" i="1" dirty="0">
                <a:solidFill>
                  <a:schemeClr val="bg2"/>
                </a:solidFill>
              </a:rPr>
              <a:t>À venir</a:t>
            </a:r>
          </a:p>
        </p:txBody>
      </p:sp>
      <p:sp>
        <p:nvSpPr>
          <p:cNvPr id="17" name="Rectangle 16"/>
          <p:cNvSpPr/>
          <p:nvPr/>
        </p:nvSpPr>
        <p:spPr>
          <a:xfrm>
            <a:off x="5536095" y="6586560"/>
            <a:ext cx="6758609" cy="253916"/>
          </a:xfrm>
          <a:prstGeom prst="rect">
            <a:avLst/>
          </a:prstGeom>
        </p:spPr>
        <p:txBody>
          <a:bodyPr wrap="square">
            <a:spAutoFit/>
          </a:bodyPr>
          <a:lstStyle/>
          <a:p>
            <a:r>
              <a:rPr lang="fr-FR" sz="1050" dirty="0">
                <a:solidFill>
                  <a:schemeClr val="accent2"/>
                </a:solidFill>
              </a:rPr>
              <a:t>Les modules d’E/S relais NE SONT PAS ATEX/</a:t>
            </a:r>
            <a:r>
              <a:rPr lang="fr-FR" sz="1050" dirty="0" err="1">
                <a:solidFill>
                  <a:schemeClr val="accent2"/>
                </a:solidFill>
              </a:rPr>
              <a:t>IECEx</a:t>
            </a:r>
            <a:r>
              <a:rPr lang="fr-FR" sz="1050" dirty="0">
                <a:solidFill>
                  <a:schemeClr val="accent2"/>
                </a:solidFill>
              </a:rPr>
              <a:t> et ont été déclassés pour la norme UL Classe 1 division 2.</a:t>
            </a:r>
          </a:p>
        </p:txBody>
      </p:sp>
    </p:spTree>
    <p:extLst>
      <p:ext uri="{BB962C8B-B14F-4D97-AF65-F5344CB8AC3E}">
        <p14:creationId xmlns:p14="http://schemas.microsoft.com/office/powerpoint/2010/main" val="2855789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9"/>
          </p:nvPr>
        </p:nvSpPr>
        <p:spPr/>
        <p:txBody>
          <a:bodyPr/>
          <a:lstStyle/>
          <a:p>
            <a:r>
              <a:rPr lang="fr-FR" dirty="0"/>
              <a:t>Dimensions de l’appareil</a:t>
            </a:r>
          </a:p>
        </p:txBody>
      </p:sp>
      <p:grpSp>
        <p:nvGrpSpPr>
          <p:cNvPr id="2" name="Group 1"/>
          <p:cNvGrpSpPr/>
          <p:nvPr/>
        </p:nvGrpSpPr>
        <p:grpSpPr>
          <a:xfrm>
            <a:off x="1385986" y="1752600"/>
            <a:ext cx="2119322" cy="4694031"/>
            <a:chOff x="187337" y="805556"/>
            <a:chExt cx="3317971" cy="5806175"/>
          </a:xfrm>
        </p:grpSpPr>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28147" y="1502832"/>
              <a:ext cx="2177161" cy="4722365"/>
            </a:xfrm>
            <a:prstGeom prst="rect">
              <a:avLst/>
            </a:prstGeom>
          </p:spPr>
        </p:pic>
        <p:sp>
          <p:nvSpPr>
            <p:cNvPr id="17" name="TextBox 16"/>
            <p:cNvSpPr txBox="1"/>
            <p:nvPr/>
          </p:nvSpPr>
          <p:spPr>
            <a:xfrm>
              <a:off x="1475163" y="6242399"/>
              <a:ext cx="1908693" cy="369332"/>
            </a:xfrm>
            <a:prstGeom prst="rect">
              <a:avLst/>
            </a:prstGeom>
            <a:noFill/>
          </p:spPr>
          <p:txBody>
            <a:bodyPr wrap="square" rtlCol="0">
              <a:spAutoFit/>
            </a:bodyPr>
            <a:lstStyle/>
            <a:p>
              <a:pPr algn="ctr"/>
              <a:r>
                <a:rPr lang="fr-FR" b="1">
                  <a:solidFill>
                    <a:schemeClr val="accent2"/>
                  </a:solidFill>
                </a:rPr>
                <a:t>DA50</a:t>
              </a:r>
              <a:r>
                <a:rPr lang="fr-FR"/>
                <a:t> </a:t>
              </a:r>
            </a:p>
          </p:txBody>
        </p:sp>
        <p:cxnSp>
          <p:nvCxnSpPr>
            <p:cNvPr id="27" name="Straight Arrow Connector 26"/>
            <p:cNvCxnSpPr/>
            <p:nvPr/>
          </p:nvCxnSpPr>
          <p:spPr>
            <a:xfrm>
              <a:off x="1438933" y="1447174"/>
              <a:ext cx="0" cy="4722365"/>
            </a:xfrm>
            <a:prstGeom prst="straightConnector1">
              <a:avLst/>
            </a:prstGeom>
            <a:ln w="19050">
              <a:solidFill>
                <a:schemeClr val="accent4">
                  <a:lumMod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87337" y="3224869"/>
              <a:ext cx="1432202" cy="647185"/>
            </a:xfrm>
            <a:prstGeom prst="rect">
              <a:avLst/>
            </a:prstGeom>
            <a:noFill/>
          </p:spPr>
          <p:txBody>
            <a:bodyPr wrap="square" rtlCol="0">
              <a:spAutoFit/>
            </a:bodyPr>
            <a:lstStyle/>
            <a:p>
              <a:r>
                <a:rPr lang="fr-FR" sz="1400" dirty="0"/>
                <a:t>6,8 po</a:t>
              </a:r>
            </a:p>
            <a:p>
              <a:r>
                <a:rPr lang="fr-FR" sz="1400" dirty="0"/>
                <a:t>174 mm</a:t>
              </a:r>
            </a:p>
          </p:txBody>
        </p:sp>
        <p:cxnSp>
          <p:nvCxnSpPr>
            <p:cNvPr id="29" name="Straight Arrow Connector 28"/>
            <p:cNvCxnSpPr/>
            <p:nvPr/>
          </p:nvCxnSpPr>
          <p:spPr>
            <a:xfrm flipH="1">
              <a:off x="1579880" y="1400942"/>
              <a:ext cx="1699260" cy="0"/>
            </a:xfrm>
            <a:prstGeom prst="straightConnector1">
              <a:avLst/>
            </a:prstGeom>
            <a:ln w="19050">
              <a:solidFill>
                <a:schemeClr val="accent4">
                  <a:lumMod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962844" y="805556"/>
              <a:ext cx="1156481" cy="647185"/>
            </a:xfrm>
            <a:prstGeom prst="rect">
              <a:avLst/>
            </a:prstGeom>
            <a:noFill/>
          </p:spPr>
          <p:txBody>
            <a:bodyPr wrap="square" rtlCol="0">
              <a:spAutoFit/>
            </a:bodyPr>
            <a:lstStyle/>
            <a:p>
              <a:r>
                <a:rPr lang="fr-FR" sz="1400"/>
                <a:t>2 po</a:t>
              </a:r>
            </a:p>
            <a:p>
              <a:r>
                <a:rPr lang="fr-FR" sz="1400"/>
                <a:t>51 mm</a:t>
              </a:r>
            </a:p>
          </p:txBody>
        </p:sp>
      </p:grpSp>
      <p:grpSp>
        <p:nvGrpSpPr>
          <p:cNvPr id="3" name="Group 2"/>
          <p:cNvGrpSpPr/>
          <p:nvPr/>
        </p:nvGrpSpPr>
        <p:grpSpPr>
          <a:xfrm>
            <a:off x="4752094" y="1751224"/>
            <a:ext cx="1679185" cy="4724435"/>
            <a:chOff x="3802380" y="796976"/>
            <a:chExt cx="2628900" cy="5843783"/>
          </a:xfrm>
        </p:grpSpPr>
        <p:pic>
          <p:nvPicPr>
            <p:cNvPr id="16" name="Picture 15"/>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9630" l="0" r="100000"/>
                      </a14:imgEffect>
                      <a14:imgEffect>
                        <a14:brightnessContrast bright="38000"/>
                      </a14:imgEffect>
                    </a14:imgLayer>
                  </a14:imgProps>
                </a:ext>
                <a:ext uri="{28A0092B-C50C-407E-A947-70E740481C1C}">
                  <a14:useLocalDpi xmlns:a14="http://schemas.microsoft.com/office/drawing/2010/main"/>
                </a:ext>
              </a:extLst>
            </a:blip>
            <a:srcRect/>
            <a:stretch/>
          </p:blipFill>
          <p:spPr>
            <a:xfrm>
              <a:off x="3802380" y="1502832"/>
              <a:ext cx="2628900" cy="4736736"/>
            </a:xfrm>
            <a:prstGeom prst="rect">
              <a:avLst/>
            </a:prstGeom>
          </p:spPr>
        </p:pic>
        <p:sp>
          <p:nvSpPr>
            <p:cNvPr id="18" name="TextBox 17"/>
            <p:cNvSpPr txBox="1"/>
            <p:nvPr/>
          </p:nvSpPr>
          <p:spPr>
            <a:xfrm>
              <a:off x="4162483" y="6271427"/>
              <a:ext cx="1908693" cy="369332"/>
            </a:xfrm>
            <a:prstGeom prst="rect">
              <a:avLst/>
            </a:prstGeom>
            <a:noFill/>
          </p:spPr>
          <p:txBody>
            <a:bodyPr wrap="square" rtlCol="0">
              <a:spAutoFit/>
            </a:bodyPr>
            <a:lstStyle/>
            <a:p>
              <a:pPr algn="ctr"/>
              <a:r>
                <a:rPr lang="fr-FR" b="1">
                  <a:solidFill>
                    <a:schemeClr val="accent2"/>
                  </a:solidFill>
                </a:rPr>
                <a:t>DA70</a:t>
              </a:r>
            </a:p>
          </p:txBody>
        </p:sp>
        <p:cxnSp>
          <p:nvCxnSpPr>
            <p:cNvPr id="42" name="Straight Arrow Connector 41"/>
            <p:cNvCxnSpPr/>
            <p:nvPr/>
          </p:nvCxnSpPr>
          <p:spPr>
            <a:xfrm flipH="1">
              <a:off x="3839744" y="1400942"/>
              <a:ext cx="2466340" cy="0"/>
            </a:xfrm>
            <a:prstGeom prst="straightConnector1">
              <a:avLst/>
            </a:prstGeom>
            <a:ln w="19050">
              <a:solidFill>
                <a:schemeClr val="accent4">
                  <a:lumMod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590885" y="796976"/>
              <a:ext cx="1156481" cy="647185"/>
            </a:xfrm>
            <a:prstGeom prst="rect">
              <a:avLst/>
            </a:prstGeom>
            <a:noFill/>
          </p:spPr>
          <p:txBody>
            <a:bodyPr wrap="square" rtlCol="0">
              <a:spAutoFit/>
            </a:bodyPr>
            <a:lstStyle/>
            <a:p>
              <a:r>
                <a:rPr lang="fr-FR" sz="1400"/>
                <a:t>3,2 po</a:t>
              </a:r>
            </a:p>
            <a:p>
              <a:r>
                <a:rPr lang="fr-FR" sz="1400"/>
                <a:t>81 mm</a:t>
              </a:r>
            </a:p>
          </p:txBody>
        </p:sp>
      </p:grpSp>
      <p:grpSp>
        <p:nvGrpSpPr>
          <p:cNvPr id="4" name="Group 3"/>
          <p:cNvGrpSpPr/>
          <p:nvPr/>
        </p:nvGrpSpPr>
        <p:grpSpPr>
          <a:xfrm>
            <a:off x="8269656" y="1680480"/>
            <a:ext cx="2536358" cy="4425846"/>
            <a:chOff x="6835140" y="796976"/>
            <a:chExt cx="3970874" cy="5474450"/>
          </a:xfrm>
        </p:grpSpPr>
        <p:pic>
          <p:nvPicPr>
            <p:cNvPr id="49" name="Picture 48"/>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rcRect l="18115" t="15048" r="20622" b="11867"/>
            <a:stretch/>
          </p:blipFill>
          <p:spPr>
            <a:xfrm>
              <a:off x="6835140" y="1534159"/>
              <a:ext cx="3970874" cy="4737267"/>
            </a:xfrm>
            <a:prstGeom prst="rect">
              <a:avLst/>
            </a:prstGeom>
          </p:spPr>
        </p:pic>
        <p:cxnSp>
          <p:nvCxnSpPr>
            <p:cNvPr id="50" name="Straight Arrow Connector 49"/>
            <p:cNvCxnSpPr/>
            <p:nvPr/>
          </p:nvCxnSpPr>
          <p:spPr>
            <a:xfrm flipH="1">
              <a:off x="6913351" y="1400942"/>
              <a:ext cx="3882503" cy="0"/>
            </a:xfrm>
            <a:prstGeom prst="straightConnector1">
              <a:avLst/>
            </a:prstGeom>
            <a:ln w="19050">
              <a:solidFill>
                <a:schemeClr val="accent4">
                  <a:lumMod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8365245" y="796976"/>
              <a:ext cx="1405928" cy="647185"/>
            </a:xfrm>
            <a:prstGeom prst="rect">
              <a:avLst/>
            </a:prstGeom>
            <a:noFill/>
          </p:spPr>
          <p:txBody>
            <a:bodyPr wrap="square" rtlCol="0">
              <a:spAutoFit/>
            </a:bodyPr>
            <a:lstStyle/>
            <a:p>
              <a:r>
                <a:rPr lang="fr-FR" sz="1400"/>
                <a:t>5,1 po</a:t>
              </a:r>
            </a:p>
            <a:p>
              <a:r>
                <a:rPr lang="fr-FR" sz="1400"/>
                <a:t>131 mm</a:t>
              </a:r>
            </a:p>
          </p:txBody>
        </p:sp>
      </p:grpSp>
    </p:spTree>
    <p:extLst>
      <p:ext uri="{BB962C8B-B14F-4D97-AF65-F5344CB8AC3E}">
        <p14:creationId xmlns:p14="http://schemas.microsoft.com/office/powerpoint/2010/main" val="180366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9"/>
          </p:nvPr>
        </p:nvSpPr>
        <p:spPr/>
        <p:txBody>
          <a:bodyPr/>
          <a:lstStyle/>
          <a:p>
            <a:r>
              <a:rPr lang="fr-FR" dirty="0"/>
              <a:t>Module de communication</a:t>
            </a:r>
          </a:p>
        </p:txBody>
      </p:sp>
      <p:sp>
        <p:nvSpPr>
          <p:cNvPr id="12" name="Text Placeholder 11"/>
          <p:cNvSpPr>
            <a:spLocks noGrp="1"/>
          </p:cNvSpPr>
          <p:nvPr>
            <p:ph type="body" sz="quarter" idx="14"/>
          </p:nvPr>
        </p:nvSpPr>
        <p:spPr/>
        <p:txBody>
          <a:bodyPr/>
          <a:lstStyle/>
          <a:p>
            <a:r>
              <a:rPr lang="fr-FR" sz="2400" dirty="0"/>
              <a:t>Ils s’adaptent facilement aux changements de normes</a:t>
            </a:r>
          </a:p>
        </p:txBody>
      </p:sp>
      <p:sp>
        <p:nvSpPr>
          <p:cNvPr id="14" name="Text Placeholder 13"/>
          <p:cNvSpPr>
            <a:spLocks noGrp="1"/>
          </p:cNvSpPr>
          <p:nvPr>
            <p:ph type="body" sz="quarter" idx="30"/>
          </p:nvPr>
        </p:nvSpPr>
        <p:spPr>
          <a:xfrm>
            <a:off x="722456" y="1995055"/>
            <a:ext cx="4916344" cy="3281795"/>
          </a:xfrm>
        </p:spPr>
        <p:txBody>
          <a:bodyPr>
            <a:normAutofit fontScale="92500"/>
          </a:bodyPr>
          <a:lstStyle/>
          <a:p>
            <a:pPr>
              <a:lnSpc>
                <a:spcPct val="120000"/>
              </a:lnSpc>
            </a:pPr>
            <a:endParaRPr lang="en-US" dirty="0"/>
          </a:p>
          <a:p>
            <a:pPr>
              <a:lnSpc>
                <a:spcPct val="120000"/>
              </a:lnSpc>
            </a:pPr>
            <a:r>
              <a:rPr lang="fr-FR" dirty="0"/>
              <a:t>Installables sur site</a:t>
            </a:r>
          </a:p>
          <a:p>
            <a:pPr>
              <a:lnSpc>
                <a:spcPct val="120000"/>
              </a:lnSpc>
            </a:pPr>
            <a:r>
              <a:rPr lang="fr-FR" dirty="0"/>
              <a:t>Adaptables aux changements d’exigences</a:t>
            </a:r>
          </a:p>
          <a:p>
            <a:pPr>
              <a:lnSpc>
                <a:spcPct val="120000"/>
              </a:lnSpc>
            </a:pPr>
            <a:r>
              <a:rPr lang="fr-FR" dirty="0"/>
              <a:t>Communications prête pour l’avenir</a:t>
            </a:r>
          </a:p>
          <a:p>
            <a:pPr>
              <a:lnSpc>
                <a:spcPct val="120000"/>
              </a:lnSpc>
            </a:pPr>
            <a:r>
              <a:rPr lang="fr-FR" dirty="0"/>
              <a:t>Homologuées pour les environnements dangereux</a:t>
            </a:r>
          </a:p>
          <a:p>
            <a:pPr lvl="1">
              <a:lnSpc>
                <a:spcPct val="120000"/>
              </a:lnSpc>
            </a:pPr>
            <a:r>
              <a:rPr lang="fr-FR" dirty="0"/>
              <a:t>Norme UL classe 1, division 2 </a:t>
            </a:r>
          </a:p>
          <a:p>
            <a:pPr lvl="1">
              <a:lnSpc>
                <a:spcPct val="120000"/>
              </a:lnSpc>
            </a:pPr>
            <a:r>
              <a:rPr lang="fr-FR" dirty="0"/>
              <a:t>ATEX/</a:t>
            </a:r>
            <a:r>
              <a:rPr lang="fr-FR" dirty="0" err="1"/>
              <a:t>IECEx</a:t>
            </a:r>
            <a:endParaRPr lang="fr-FR" dirty="0"/>
          </a:p>
          <a:p>
            <a:pPr>
              <a:lnSpc>
                <a:spcPct val="120000"/>
              </a:lnSpc>
            </a:pPr>
            <a:endParaRPr lang="en-US" dirty="0"/>
          </a:p>
        </p:txBody>
      </p:sp>
      <p:sp>
        <p:nvSpPr>
          <p:cNvPr id="8" name="Slide Number Placeholder 7"/>
          <p:cNvSpPr>
            <a:spLocks noGrp="1"/>
          </p:cNvSpPr>
          <p:nvPr>
            <p:ph type="sldNum" sz="quarter" idx="4"/>
          </p:nvPr>
        </p:nvSpPr>
        <p:spPr/>
        <p:txBody>
          <a:bodyPr/>
          <a:lstStyle/>
          <a:p>
            <a:fld id="{84993F75-2216-1046-AEF3-A956D275DDD9}" type="slidenum">
              <a:rPr lang="en-US" smtClean="0"/>
              <a:pPr/>
              <a:t>24</a:t>
            </a:fld>
            <a:endParaRPr lang="en-US"/>
          </a:p>
        </p:txBody>
      </p:sp>
      <p:pic>
        <p:nvPicPr>
          <p:cNvPr id="17" name="Picture 16"/>
          <p:cNvPicPr>
            <a:picLocks noChangeAspect="1"/>
          </p:cNvPicPr>
          <p:nvPr/>
        </p:nvPicPr>
        <p:blipFill>
          <a:blip r:embed="rId3" cstate="email">
            <a:extLst>
              <a:ext uri="{BEBA8EAE-BF5A-486C-A8C5-ECC9F3942E4B}">
                <a14:imgProps xmlns:a14="http://schemas.microsoft.com/office/drawing/2010/main">
                  <a14:imgLayer r:embed="rId4">
                    <a14:imgEffect>
                      <a14:backgroundRemoval t="0" b="100000" l="0" r="100000">
                        <a14:foregroundMark x1="2656" y1="35508" x2="97800" y2="45827"/>
                        <a14:foregroundMark x1="94537" y1="13809" x2="83232" y2="77693"/>
                        <a14:foregroundMark x1="85812" y1="78907" x2="59560" y2="31563"/>
                        <a14:foregroundMark x1="57663" y1="10926" x2="40895" y2="71472"/>
                        <a14:foregroundMark x1="7511" y1="29742" x2="10470" y2="76631"/>
                        <a14:foregroundMark x1="7511" y1="9712" x2="22307" y2="17754"/>
                        <a14:foregroundMark x1="60698" y1="30349" x2="59560" y2="84067"/>
                        <a14:foregroundMark x1="80501" y1="11533" x2="81866" y2="21851"/>
                      </a14:backgroundRemoval>
                    </a14:imgEffect>
                  </a14:imgLayer>
                </a14:imgProps>
              </a:ext>
              <a:ext uri="{28A0092B-C50C-407E-A947-70E740481C1C}">
                <a14:useLocalDpi xmlns:a14="http://schemas.microsoft.com/office/drawing/2010/main"/>
              </a:ext>
            </a:extLst>
          </a:blip>
          <a:stretch>
            <a:fillRect/>
          </a:stretch>
        </p:blipFill>
        <p:spPr>
          <a:xfrm>
            <a:off x="6487885" y="2252827"/>
            <a:ext cx="5476240" cy="1861037"/>
          </a:xfrm>
          <a:prstGeom prst="rect">
            <a:avLst/>
          </a:prstGeom>
        </p:spPr>
      </p:pic>
    </p:spTree>
    <p:extLst>
      <p:ext uri="{BB962C8B-B14F-4D97-AF65-F5344CB8AC3E}">
        <p14:creationId xmlns:p14="http://schemas.microsoft.com/office/powerpoint/2010/main" val="3533441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extLst>
              <p:ext uri="{D42A27DB-BD31-4B8C-83A1-F6EECF244321}">
                <p14:modId xmlns:p14="http://schemas.microsoft.com/office/powerpoint/2010/main" val="12565018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20" name="think-cell Slide" r:id="rId5" imgW="381" imgH="381" progId="TCLayout.ActiveDocument.1">
                  <p:embed/>
                </p:oleObj>
              </mc:Choice>
              <mc:Fallback>
                <p:oleObj name="think-cell Slide" r:id="rId5" imgW="381" imgH="381" progId="TCLayout.ActiveDocument.1">
                  <p:embed/>
                  <p:pic>
                    <p:nvPicPr>
                      <p:cNvPr id="21" name="Object 20"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9" name="Rounded Rectangle 8"/>
          <p:cNvSpPr/>
          <p:nvPr/>
        </p:nvSpPr>
        <p:spPr>
          <a:xfrm>
            <a:off x="9930713" y="372927"/>
            <a:ext cx="1926704" cy="55960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fr-FR" sz="2000"/>
              <a:t>Contrôleur DA50N</a:t>
            </a:r>
          </a:p>
          <a:p>
            <a:pPr algn="ctr"/>
            <a:endParaRPr lang="en-US" sz="2000" dirty="0"/>
          </a:p>
          <a:p>
            <a:pPr algn="ctr"/>
            <a:endParaRPr lang="en-US" sz="2000" dirty="0"/>
          </a:p>
          <a:p>
            <a:pPr algn="ctr"/>
            <a:endParaRPr lang="en-US" sz="2000" dirty="0"/>
          </a:p>
        </p:txBody>
      </p:sp>
      <p:sp>
        <p:nvSpPr>
          <p:cNvPr id="10" name="Rounded Rectangle 9"/>
          <p:cNvSpPr/>
          <p:nvPr/>
        </p:nvSpPr>
        <p:spPr>
          <a:xfrm>
            <a:off x="7898226" y="372929"/>
            <a:ext cx="2020473" cy="559607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fr-FR" sz="2000"/>
              <a:t>Contrôleur DA50D/70D</a:t>
            </a:r>
          </a:p>
          <a:p>
            <a:pPr algn="ctr"/>
            <a:endParaRPr lang="en-US" sz="2000" dirty="0"/>
          </a:p>
          <a:p>
            <a:pPr algn="ctr"/>
            <a:endParaRPr lang="en-US" sz="2000" dirty="0"/>
          </a:p>
          <a:p>
            <a:pPr algn="ctr"/>
            <a:endParaRPr lang="en-US" sz="2000" dirty="0"/>
          </a:p>
        </p:txBody>
      </p:sp>
      <p:sp>
        <p:nvSpPr>
          <p:cNvPr id="2" name="Text Placeholder 1"/>
          <p:cNvSpPr>
            <a:spLocks noGrp="1"/>
          </p:cNvSpPr>
          <p:nvPr>
            <p:ph type="body" sz="quarter" idx="18"/>
          </p:nvPr>
        </p:nvSpPr>
        <p:spPr/>
        <p:txBody>
          <a:bodyPr/>
          <a:lstStyle/>
          <a:p>
            <a:r>
              <a:rPr lang="fr-FR" b="0" dirty="0"/>
              <a:t>Module de communication</a:t>
            </a:r>
          </a:p>
        </p:txBody>
      </p:sp>
      <p:sp>
        <p:nvSpPr>
          <p:cNvPr id="20" name="Text Placeholder 19"/>
          <p:cNvSpPr>
            <a:spLocks noGrp="1"/>
          </p:cNvSpPr>
          <p:nvPr>
            <p:ph type="body" sz="quarter" idx="19"/>
          </p:nvPr>
        </p:nvSpPr>
        <p:spPr>
          <a:xfrm>
            <a:off x="647700" y="859922"/>
            <a:ext cx="5143500" cy="361628"/>
          </a:xfrm>
        </p:spPr>
        <p:txBody>
          <a:bodyPr/>
          <a:lstStyle/>
          <a:p>
            <a:r>
              <a:rPr lang="fr-FR" dirty="0"/>
              <a:t>Pérennisez vos applications</a:t>
            </a:r>
          </a:p>
        </p:txBody>
      </p:sp>
      <p:sp>
        <p:nvSpPr>
          <p:cNvPr id="4" name="Footer Placeholder 3"/>
          <p:cNvSpPr>
            <a:spLocks noGrp="1"/>
          </p:cNvSpPr>
          <p:nvPr>
            <p:ph type="ftr" sz="quarter" idx="21"/>
          </p:nvPr>
        </p:nvSpPr>
        <p:spPr>
          <a:xfrm>
            <a:off x="2197767" y="6571517"/>
            <a:ext cx="8765093" cy="286484"/>
          </a:xfrm>
        </p:spPr>
        <p:txBody>
          <a:bodyPr/>
          <a:lstStyle/>
          <a:p>
            <a:r>
              <a:rPr lang="fr-FR" dirty="0"/>
              <a:t>Le contenu de ce document est confidentiel et uniquement destiné à un usage par Red Lion Controls. © Copyright Red Lion 2019. </a:t>
            </a:r>
          </a:p>
        </p:txBody>
      </p:sp>
      <p:pic>
        <p:nvPicPr>
          <p:cNvPr id="6" name="Cellular"/>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19188" y="1079731"/>
            <a:ext cx="1828800" cy="1828800"/>
          </a:xfrm>
          <a:prstGeom prst="rect">
            <a:avLst/>
          </a:prstGeom>
        </p:spPr>
      </p:pic>
      <p:pic>
        <p:nvPicPr>
          <p:cNvPr id="7" name="Wi-Fi"/>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19188" y="2235354"/>
            <a:ext cx="1828800" cy="1828800"/>
          </a:xfrm>
          <a:prstGeom prst="rect">
            <a:avLst/>
          </a:prstGeom>
        </p:spPr>
      </p:pic>
      <p:pic>
        <p:nvPicPr>
          <p:cNvPr id="16" name="Picture 15"/>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19188" y="3390977"/>
            <a:ext cx="1828800" cy="1828800"/>
          </a:xfrm>
          <a:prstGeom prst="rect">
            <a:avLst/>
          </a:prstGeom>
        </p:spPr>
      </p:pic>
      <p:sp>
        <p:nvSpPr>
          <p:cNvPr id="22" name="Rectangle 21"/>
          <p:cNvSpPr/>
          <p:nvPr/>
        </p:nvSpPr>
        <p:spPr>
          <a:xfrm>
            <a:off x="2201042" y="1455522"/>
            <a:ext cx="4673582" cy="1077218"/>
          </a:xfrm>
          <a:prstGeom prst="rect">
            <a:avLst/>
          </a:prstGeom>
        </p:spPr>
        <p:txBody>
          <a:bodyPr wrap="square">
            <a:spAutoFit/>
          </a:bodyPr>
          <a:lstStyle/>
          <a:p>
            <a:r>
              <a:rPr lang="fr-FR" sz="1600" b="1" dirty="0"/>
              <a:t>Cellulaire</a:t>
            </a:r>
          </a:p>
          <a:p>
            <a:pPr marL="285750" indent="-285750">
              <a:buFont typeface="Arial" panose="020B0604020202020204" pitchFamily="34" charset="0"/>
              <a:buChar char="•"/>
            </a:pPr>
            <a:r>
              <a:rPr lang="fr-FR" sz="1600" dirty="0"/>
              <a:t>4G </a:t>
            </a:r>
            <a:r>
              <a:rPr lang="fr-FR" sz="1600" dirty="0" err="1"/>
              <a:t>LTE</a:t>
            </a:r>
            <a:r>
              <a:rPr lang="fr-FR" sz="1600" dirty="0"/>
              <a:t>, CAT 4 </a:t>
            </a:r>
          </a:p>
          <a:p>
            <a:pPr marL="285750" indent="-285750">
              <a:buFont typeface="Arial" panose="020B0604020202020204" pitchFamily="34" charset="0"/>
              <a:buChar char="•"/>
            </a:pPr>
            <a:r>
              <a:rPr lang="fr-FR" sz="1600" dirty="0"/>
              <a:t>Double logements de carte SIM</a:t>
            </a:r>
          </a:p>
          <a:p>
            <a:pPr marL="285750" indent="-285750">
              <a:buFont typeface="Arial" panose="020B0604020202020204" pitchFamily="34" charset="0"/>
              <a:buChar char="•"/>
            </a:pPr>
            <a:r>
              <a:rPr lang="fr-FR" sz="1600" dirty="0"/>
              <a:t>GPS intégré</a:t>
            </a:r>
          </a:p>
        </p:txBody>
      </p:sp>
      <p:sp>
        <p:nvSpPr>
          <p:cNvPr id="23" name="Rectangle 22"/>
          <p:cNvSpPr/>
          <p:nvPr/>
        </p:nvSpPr>
        <p:spPr>
          <a:xfrm>
            <a:off x="2201042" y="2734256"/>
            <a:ext cx="5319986" cy="830997"/>
          </a:xfrm>
          <a:prstGeom prst="rect">
            <a:avLst/>
          </a:prstGeom>
        </p:spPr>
        <p:txBody>
          <a:bodyPr wrap="square">
            <a:spAutoFit/>
          </a:bodyPr>
          <a:lstStyle/>
          <a:p>
            <a:r>
              <a:rPr lang="fr-FR" sz="1600" b="1"/>
              <a:t>Wi-Fi</a:t>
            </a:r>
          </a:p>
          <a:p>
            <a:pPr marL="285750" indent="-285750">
              <a:buFont typeface="Arial" panose="020B0604020202020204" pitchFamily="34" charset="0"/>
              <a:buChar char="•"/>
            </a:pPr>
            <a:r>
              <a:rPr lang="fr-FR" sz="1600"/>
              <a:t>802.11 b/g/n</a:t>
            </a:r>
          </a:p>
          <a:p>
            <a:pPr marL="285750" indent="-285750">
              <a:buFont typeface="Arial" panose="020B0604020202020204" pitchFamily="34" charset="0"/>
              <a:buChar char="•"/>
            </a:pPr>
            <a:r>
              <a:rPr lang="fr-FR" sz="1600"/>
              <a:t>Jusqu’à 4 clients simultanés en mode points d’accès</a:t>
            </a:r>
          </a:p>
        </p:txBody>
      </p:sp>
      <p:sp>
        <p:nvSpPr>
          <p:cNvPr id="24" name="Rectangle 23"/>
          <p:cNvSpPr/>
          <p:nvPr/>
        </p:nvSpPr>
        <p:spPr>
          <a:xfrm>
            <a:off x="2201042" y="3754418"/>
            <a:ext cx="6096000" cy="1077218"/>
          </a:xfrm>
          <a:prstGeom prst="rect">
            <a:avLst/>
          </a:prstGeom>
        </p:spPr>
        <p:txBody>
          <a:bodyPr>
            <a:spAutoFit/>
          </a:bodyPr>
          <a:lstStyle/>
          <a:p>
            <a:r>
              <a:rPr lang="fr-FR" sz="1600" b="1" dirty="0"/>
              <a:t>Série (3 options)</a:t>
            </a:r>
          </a:p>
          <a:p>
            <a:pPr marL="285750" indent="-285750">
              <a:buFont typeface="Arial" panose="020B0604020202020204" pitchFamily="34" charset="0"/>
              <a:buChar char="•"/>
            </a:pPr>
            <a:r>
              <a:rPr lang="fr-FR" sz="1600" dirty="0"/>
              <a:t>2x RS-232 (ports RJ12)</a:t>
            </a:r>
          </a:p>
          <a:p>
            <a:pPr marL="285750" indent="-285750">
              <a:buFont typeface="Arial" panose="020B0604020202020204" pitchFamily="34" charset="0"/>
              <a:buChar char="•"/>
            </a:pPr>
            <a:r>
              <a:rPr lang="fr-FR" sz="1600" dirty="0"/>
              <a:t>2x RS-485 (ports RJ45)</a:t>
            </a:r>
          </a:p>
          <a:p>
            <a:pPr marL="285750" indent="-285750">
              <a:buFont typeface="Arial" panose="020B0604020202020204" pitchFamily="34" charset="0"/>
              <a:buChar char="•"/>
            </a:pPr>
            <a:r>
              <a:rPr lang="fr-FR" sz="1600" dirty="0"/>
              <a:t>Combinaison 1x RS-232, 1x RS-485 (RJ12, RJ45)</a:t>
            </a:r>
          </a:p>
        </p:txBody>
      </p:sp>
      <p:sp>
        <p:nvSpPr>
          <p:cNvPr id="27" name="Rounded Rectangle 26"/>
          <p:cNvSpPr/>
          <p:nvPr/>
        </p:nvSpPr>
        <p:spPr>
          <a:xfrm>
            <a:off x="831733" y="2630587"/>
            <a:ext cx="11031053" cy="1038334"/>
          </a:xfrm>
          <a:prstGeom prst="roundRect">
            <a:avLst/>
          </a:prstGeom>
          <a:no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t"/>
          <a:lstStyle/>
          <a:p>
            <a:pPr algn="ctr"/>
            <a:endParaRPr lang="en-US" sz="2000" dirty="0"/>
          </a:p>
          <a:p>
            <a:pPr algn="ctr"/>
            <a:endParaRPr lang="en-US" sz="2000" dirty="0"/>
          </a:p>
          <a:p>
            <a:pPr algn="ctr"/>
            <a:endParaRPr lang="en-US" sz="2000" dirty="0"/>
          </a:p>
        </p:txBody>
      </p:sp>
      <p:sp>
        <p:nvSpPr>
          <p:cNvPr id="28" name="Rounded Rectangle 27"/>
          <p:cNvSpPr/>
          <p:nvPr/>
        </p:nvSpPr>
        <p:spPr>
          <a:xfrm>
            <a:off x="831733" y="3773860"/>
            <a:ext cx="11031053" cy="1038334"/>
          </a:xfrm>
          <a:prstGeom prst="roundRect">
            <a:avLst/>
          </a:prstGeom>
          <a:no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t"/>
          <a:lstStyle/>
          <a:p>
            <a:pPr algn="ctr"/>
            <a:endParaRPr lang="en-US" sz="2000" dirty="0"/>
          </a:p>
          <a:p>
            <a:pPr algn="ctr"/>
            <a:endParaRPr lang="en-US" sz="2000" dirty="0"/>
          </a:p>
          <a:p>
            <a:pPr algn="ctr"/>
            <a:endParaRPr lang="en-US" sz="2000" dirty="0"/>
          </a:p>
        </p:txBody>
      </p:sp>
      <p:sp>
        <p:nvSpPr>
          <p:cNvPr id="29" name="Rounded Rectangle 28"/>
          <p:cNvSpPr/>
          <p:nvPr/>
        </p:nvSpPr>
        <p:spPr>
          <a:xfrm>
            <a:off x="831733" y="4929133"/>
            <a:ext cx="11031053" cy="1038334"/>
          </a:xfrm>
          <a:prstGeom prst="roundRect">
            <a:avLst/>
          </a:prstGeom>
          <a:no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t"/>
          <a:lstStyle/>
          <a:p>
            <a:pPr algn="ctr"/>
            <a:endParaRPr lang="en-US" sz="2000" dirty="0"/>
          </a:p>
          <a:p>
            <a:pPr algn="ctr"/>
            <a:endParaRPr lang="en-US" sz="2000" dirty="0"/>
          </a:p>
          <a:p>
            <a:pPr algn="ctr"/>
            <a:endParaRPr lang="en-US" sz="2000" dirty="0"/>
          </a:p>
        </p:txBody>
      </p:sp>
      <p:sp>
        <p:nvSpPr>
          <p:cNvPr id="30" name="Rounded Rectangle 29"/>
          <p:cNvSpPr/>
          <p:nvPr/>
        </p:nvSpPr>
        <p:spPr>
          <a:xfrm>
            <a:off x="831733" y="1474964"/>
            <a:ext cx="11031053" cy="1038334"/>
          </a:xfrm>
          <a:prstGeom prst="roundRect">
            <a:avLst/>
          </a:prstGeom>
          <a:noFill/>
          <a:effectLst>
            <a:outerShdw blurRad="50800" dist="38100" dir="2700000" algn="tl" rotWithShape="0">
              <a:prstClr val="black">
                <a:alpha val="40000"/>
              </a:prstClr>
            </a:outerShdw>
          </a:effectLst>
        </p:spPr>
        <p:style>
          <a:lnRef idx="2">
            <a:schemeClr val="accent3"/>
          </a:lnRef>
          <a:fillRef idx="1">
            <a:schemeClr val="lt1"/>
          </a:fillRef>
          <a:effectRef idx="0">
            <a:schemeClr val="accent3"/>
          </a:effectRef>
          <a:fontRef idx="minor">
            <a:schemeClr val="dk1"/>
          </a:fontRef>
        </p:style>
        <p:txBody>
          <a:bodyPr rtlCol="0" anchor="t"/>
          <a:lstStyle/>
          <a:p>
            <a:pPr algn="ctr"/>
            <a:endParaRPr lang="en-US" sz="2000" dirty="0"/>
          </a:p>
          <a:p>
            <a:pPr algn="ctr"/>
            <a:endParaRPr lang="en-US" sz="2000" dirty="0"/>
          </a:p>
          <a:p>
            <a:pPr algn="ctr"/>
            <a:endParaRPr lang="en-US" sz="2000" dirty="0"/>
          </a:p>
        </p:txBody>
      </p:sp>
      <p:pic>
        <p:nvPicPr>
          <p:cNvPr id="32" name="Picture 31"/>
          <p:cNvPicPr>
            <a:picLocks noChangeAspect="1"/>
          </p:cNvPicPr>
          <p:nvPr/>
        </p:nvPicPr>
        <p:blipFill>
          <a:blip r:embed="rId13" cstate="email">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19188" y="4533900"/>
            <a:ext cx="1828800" cy="1828800"/>
          </a:xfrm>
          <a:prstGeom prst="rect">
            <a:avLst/>
          </a:prstGeom>
        </p:spPr>
      </p:pic>
      <p:pic>
        <p:nvPicPr>
          <p:cNvPr id="33" name="Picture 32"/>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37239" y="3378627"/>
            <a:ext cx="1828800" cy="1828800"/>
          </a:xfrm>
          <a:prstGeom prst="rect">
            <a:avLst/>
          </a:prstGeom>
        </p:spPr>
      </p:pic>
      <p:sp>
        <p:nvSpPr>
          <p:cNvPr id="34" name="Rectangle 33"/>
          <p:cNvSpPr/>
          <p:nvPr/>
        </p:nvSpPr>
        <p:spPr>
          <a:xfrm>
            <a:off x="2201042" y="5155913"/>
            <a:ext cx="5319986" cy="584775"/>
          </a:xfrm>
          <a:prstGeom prst="rect">
            <a:avLst/>
          </a:prstGeom>
        </p:spPr>
        <p:txBody>
          <a:bodyPr wrap="square">
            <a:spAutoFit/>
          </a:bodyPr>
          <a:lstStyle/>
          <a:p>
            <a:r>
              <a:rPr lang="fr-FR" sz="1600" b="1"/>
              <a:t>Hôte USB</a:t>
            </a:r>
          </a:p>
          <a:p>
            <a:pPr marL="285750" indent="-285750">
              <a:buFont typeface="Arial" panose="020B0604020202020204" pitchFamily="34" charset="0"/>
              <a:buChar char="•"/>
            </a:pPr>
            <a:r>
              <a:rPr lang="fr-FR" sz="1600"/>
              <a:t>Compatible USB 2.0</a:t>
            </a:r>
          </a:p>
        </p:txBody>
      </p:sp>
      <p:sp>
        <p:nvSpPr>
          <p:cNvPr id="36" name="TextBox 35"/>
          <p:cNvSpPr txBox="1"/>
          <p:nvPr/>
        </p:nvSpPr>
        <p:spPr>
          <a:xfrm>
            <a:off x="7975600" y="1670966"/>
            <a:ext cx="1866217" cy="646331"/>
          </a:xfrm>
          <a:prstGeom prst="rect">
            <a:avLst/>
          </a:prstGeom>
          <a:noFill/>
        </p:spPr>
        <p:txBody>
          <a:bodyPr wrap="none" rtlCol="0">
            <a:spAutoFit/>
          </a:bodyPr>
          <a:lstStyle/>
          <a:p>
            <a:r>
              <a:rPr lang="fr-FR" dirty="0">
                <a:solidFill>
                  <a:schemeClr val="bg2"/>
                </a:solidFill>
              </a:rPr>
              <a:t>Modem avec </a:t>
            </a:r>
            <a:br>
              <a:rPr lang="fr-FR" dirty="0">
                <a:solidFill>
                  <a:schemeClr val="bg2"/>
                </a:solidFill>
              </a:rPr>
            </a:br>
            <a:r>
              <a:rPr lang="fr-FR" dirty="0">
                <a:solidFill>
                  <a:schemeClr val="bg2"/>
                </a:solidFill>
              </a:rPr>
              <a:t>sélection de SIM</a:t>
            </a:r>
          </a:p>
        </p:txBody>
      </p:sp>
      <p:sp>
        <p:nvSpPr>
          <p:cNvPr id="37" name="TextBox 36"/>
          <p:cNvSpPr txBox="1"/>
          <p:nvPr/>
        </p:nvSpPr>
        <p:spPr>
          <a:xfrm>
            <a:off x="10010132" y="1670966"/>
            <a:ext cx="1866217" cy="646331"/>
          </a:xfrm>
          <a:prstGeom prst="rect">
            <a:avLst/>
          </a:prstGeom>
          <a:noFill/>
        </p:spPr>
        <p:txBody>
          <a:bodyPr wrap="none" rtlCol="0">
            <a:spAutoFit/>
          </a:bodyPr>
          <a:lstStyle/>
          <a:p>
            <a:r>
              <a:rPr lang="fr-FR" dirty="0">
                <a:solidFill>
                  <a:schemeClr val="bg2"/>
                </a:solidFill>
              </a:rPr>
              <a:t>Routage avec </a:t>
            </a:r>
            <a:br>
              <a:rPr lang="fr-FR" dirty="0">
                <a:solidFill>
                  <a:schemeClr val="bg2"/>
                </a:solidFill>
              </a:rPr>
            </a:br>
            <a:r>
              <a:rPr lang="fr-FR" dirty="0">
                <a:solidFill>
                  <a:schemeClr val="bg2"/>
                </a:solidFill>
              </a:rPr>
              <a:t>sélection de SIM</a:t>
            </a:r>
          </a:p>
        </p:txBody>
      </p:sp>
      <p:sp>
        <p:nvSpPr>
          <p:cNvPr id="39" name="TextBox 38"/>
          <p:cNvSpPr txBox="1"/>
          <p:nvPr/>
        </p:nvSpPr>
        <p:spPr>
          <a:xfrm>
            <a:off x="7975600" y="2965088"/>
            <a:ext cx="782587" cy="369332"/>
          </a:xfrm>
          <a:prstGeom prst="rect">
            <a:avLst/>
          </a:prstGeom>
          <a:noFill/>
        </p:spPr>
        <p:txBody>
          <a:bodyPr wrap="none" rtlCol="0">
            <a:spAutoFit/>
          </a:bodyPr>
          <a:lstStyle/>
          <a:p>
            <a:r>
              <a:rPr lang="fr-FR">
                <a:solidFill>
                  <a:schemeClr val="bg2"/>
                </a:solidFill>
              </a:rPr>
              <a:t>Client</a:t>
            </a:r>
          </a:p>
        </p:txBody>
      </p:sp>
      <p:sp>
        <p:nvSpPr>
          <p:cNvPr id="40" name="TextBox 39"/>
          <p:cNvSpPr txBox="1"/>
          <p:nvPr/>
        </p:nvSpPr>
        <p:spPr>
          <a:xfrm>
            <a:off x="10069444" y="2826589"/>
            <a:ext cx="1806905" cy="646331"/>
          </a:xfrm>
          <a:prstGeom prst="rect">
            <a:avLst/>
          </a:prstGeom>
          <a:noFill/>
        </p:spPr>
        <p:txBody>
          <a:bodyPr wrap="none" rtlCol="0">
            <a:spAutoFit/>
          </a:bodyPr>
          <a:lstStyle/>
          <a:p>
            <a:pPr marL="285750" indent="-285750">
              <a:buFont typeface="Arial" panose="020B0604020202020204" pitchFamily="34" charset="0"/>
              <a:buChar char="•"/>
            </a:pPr>
            <a:r>
              <a:rPr lang="fr-FR" dirty="0">
                <a:solidFill>
                  <a:schemeClr val="bg2"/>
                </a:solidFill>
              </a:rPr>
              <a:t>Client</a:t>
            </a:r>
          </a:p>
          <a:p>
            <a:pPr marL="285750" indent="-285750">
              <a:buFont typeface="Arial" panose="020B0604020202020204" pitchFamily="34" charset="0"/>
              <a:buChar char="•"/>
            </a:pPr>
            <a:r>
              <a:rPr lang="fr-FR" dirty="0">
                <a:solidFill>
                  <a:schemeClr val="bg2"/>
                </a:solidFill>
              </a:rPr>
              <a:t>Point d’accès</a:t>
            </a:r>
          </a:p>
        </p:txBody>
      </p:sp>
      <p:sp>
        <p:nvSpPr>
          <p:cNvPr id="41" name="TextBox 40"/>
          <p:cNvSpPr txBox="1"/>
          <p:nvPr/>
        </p:nvSpPr>
        <p:spPr>
          <a:xfrm>
            <a:off x="7971682" y="3934928"/>
            <a:ext cx="1790875" cy="646331"/>
          </a:xfrm>
          <a:prstGeom prst="rect">
            <a:avLst/>
          </a:prstGeom>
          <a:noFill/>
        </p:spPr>
        <p:txBody>
          <a:bodyPr wrap="none" rtlCol="0">
            <a:spAutoFit/>
          </a:bodyPr>
          <a:lstStyle/>
          <a:p>
            <a:r>
              <a:rPr lang="fr-FR" dirty="0">
                <a:solidFill>
                  <a:schemeClr val="bg2"/>
                </a:solidFill>
              </a:rPr>
              <a:t>Prise en charge </a:t>
            </a:r>
            <a:br>
              <a:rPr lang="fr-FR" dirty="0">
                <a:solidFill>
                  <a:schemeClr val="bg2"/>
                </a:solidFill>
              </a:rPr>
            </a:br>
            <a:r>
              <a:rPr lang="fr-FR" dirty="0">
                <a:solidFill>
                  <a:schemeClr val="bg2"/>
                </a:solidFill>
              </a:rPr>
              <a:t>de Crimson</a:t>
            </a:r>
          </a:p>
        </p:txBody>
      </p:sp>
      <p:sp>
        <p:nvSpPr>
          <p:cNvPr id="42" name="TextBox 41"/>
          <p:cNvSpPr txBox="1"/>
          <p:nvPr/>
        </p:nvSpPr>
        <p:spPr>
          <a:xfrm>
            <a:off x="10109200" y="4108361"/>
            <a:ext cx="269626" cy="369332"/>
          </a:xfrm>
          <a:prstGeom prst="rect">
            <a:avLst/>
          </a:prstGeom>
          <a:noFill/>
        </p:spPr>
        <p:txBody>
          <a:bodyPr wrap="none" rtlCol="0">
            <a:spAutoFit/>
          </a:bodyPr>
          <a:lstStyle/>
          <a:p>
            <a:r>
              <a:rPr lang="fr-FR">
                <a:solidFill>
                  <a:schemeClr val="bg2"/>
                </a:solidFill>
              </a:rPr>
              <a:t>-</a:t>
            </a:r>
          </a:p>
        </p:txBody>
      </p:sp>
      <p:sp>
        <p:nvSpPr>
          <p:cNvPr id="43" name="TextBox 42"/>
          <p:cNvSpPr txBox="1"/>
          <p:nvPr/>
        </p:nvSpPr>
        <p:spPr>
          <a:xfrm>
            <a:off x="8050942" y="5114141"/>
            <a:ext cx="1790875" cy="646331"/>
          </a:xfrm>
          <a:prstGeom prst="rect">
            <a:avLst/>
          </a:prstGeom>
          <a:noFill/>
        </p:spPr>
        <p:txBody>
          <a:bodyPr wrap="none" rtlCol="0">
            <a:spAutoFit/>
          </a:bodyPr>
          <a:lstStyle/>
          <a:p>
            <a:r>
              <a:rPr lang="fr-FR" dirty="0">
                <a:solidFill>
                  <a:schemeClr val="bg2"/>
                </a:solidFill>
              </a:rPr>
              <a:t>Prise en charge </a:t>
            </a:r>
            <a:br>
              <a:rPr lang="fr-FR" dirty="0">
                <a:solidFill>
                  <a:schemeClr val="bg2"/>
                </a:solidFill>
              </a:rPr>
            </a:br>
            <a:r>
              <a:rPr lang="fr-FR" dirty="0">
                <a:solidFill>
                  <a:schemeClr val="bg2"/>
                </a:solidFill>
              </a:rPr>
              <a:t>de Crimson</a:t>
            </a:r>
          </a:p>
        </p:txBody>
      </p:sp>
      <p:sp>
        <p:nvSpPr>
          <p:cNvPr id="44" name="TextBox 43"/>
          <p:cNvSpPr txBox="1"/>
          <p:nvPr/>
        </p:nvSpPr>
        <p:spPr>
          <a:xfrm>
            <a:off x="10069444" y="5125135"/>
            <a:ext cx="1790875" cy="646331"/>
          </a:xfrm>
          <a:prstGeom prst="rect">
            <a:avLst/>
          </a:prstGeom>
          <a:noFill/>
        </p:spPr>
        <p:txBody>
          <a:bodyPr wrap="none" rtlCol="0">
            <a:spAutoFit/>
          </a:bodyPr>
          <a:lstStyle/>
          <a:p>
            <a:r>
              <a:rPr lang="fr-FR" dirty="0">
                <a:solidFill>
                  <a:schemeClr val="bg2"/>
                </a:solidFill>
              </a:rPr>
              <a:t>Prise en charge </a:t>
            </a:r>
            <a:br>
              <a:rPr lang="fr-FR" dirty="0">
                <a:solidFill>
                  <a:schemeClr val="bg2"/>
                </a:solidFill>
              </a:rPr>
            </a:br>
            <a:r>
              <a:rPr lang="fr-FR" dirty="0">
                <a:solidFill>
                  <a:schemeClr val="bg2"/>
                </a:solidFill>
              </a:rPr>
              <a:t>du SDK Linux</a:t>
            </a:r>
          </a:p>
        </p:txBody>
      </p:sp>
    </p:spTree>
    <p:extLst>
      <p:ext uri="{BB962C8B-B14F-4D97-AF65-F5344CB8AC3E}">
        <p14:creationId xmlns:p14="http://schemas.microsoft.com/office/powerpoint/2010/main" val="2325147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3"/>
          </p:nvPr>
        </p:nvSpPr>
        <p:spPr/>
        <p:txBody>
          <a:bodyPr numCol="1"/>
          <a:lstStyle/>
          <a:p>
            <a:pPr marL="0" indent="0">
              <a:buNone/>
            </a:pPr>
            <a:r>
              <a:rPr lang="fr-FR" b="1"/>
              <a:t>Disponible maintenant</a:t>
            </a:r>
          </a:p>
          <a:p>
            <a:pPr marL="285750" indent="-285750"/>
            <a:r>
              <a:rPr lang="fr-FR" sz="1600"/>
              <a:t>8 entrées numériques, 8 sorties numériques</a:t>
            </a:r>
          </a:p>
          <a:p>
            <a:pPr marL="285750" indent="-285750"/>
            <a:r>
              <a:rPr lang="fr-FR" sz="1600"/>
              <a:t>8 entrées numériques, 8 sorties relais</a:t>
            </a:r>
          </a:p>
          <a:p>
            <a:pPr marL="285750" indent="-285750"/>
            <a:r>
              <a:rPr lang="fr-FR" sz="1600"/>
              <a:t>6 entrées universelles</a:t>
            </a:r>
          </a:p>
          <a:p>
            <a:pPr marL="285750" indent="-285750"/>
            <a:r>
              <a:rPr lang="fr-FR" sz="1600"/>
              <a:t>8 sorties analogiques</a:t>
            </a:r>
          </a:p>
        </p:txBody>
      </p:sp>
      <p:sp>
        <p:nvSpPr>
          <p:cNvPr id="8" name="Text Placeholder 7"/>
          <p:cNvSpPr>
            <a:spLocks noGrp="1"/>
          </p:cNvSpPr>
          <p:nvPr>
            <p:ph type="body" sz="quarter" idx="29"/>
          </p:nvPr>
        </p:nvSpPr>
        <p:spPr/>
        <p:txBody>
          <a:bodyPr/>
          <a:lstStyle/>
          <a:p>
            <a:r>
              <a:rPr lang="fr-FR"/>
              <a:t>Modules d’E/S et PID</a:t>
            </a:r>
          </a:p>
        </p:txBody>
      </p:sp>
      <p:sp>
        <p:nvSpPr>
          <p:cNvPr id="9" name="Text Placeholder 8"/>
          <p:cNvSpPr>
            <a:spLocks noGrp="1"/>
          </p:cNvSpPr>
          <p:nvPr>
            <p:ph type="body" sz="quarter" idx="30"/>
          </p:nvPr>
        </p:nvSpPr>
        <p:spPr/>
        <p:txBody>
          <a:bodyPr/>
          <a:lstStyle/>
          <a:p>
            <a:r>
              <a:rPr lang="fr-FR"/>
              <a:t>Développez les possibilités d’applications</a:t>
            </a:r>
          </a:p>
        </p:txBody>
      </p:sp>
      <p:sp>
        <p:nvSpPr>
          <p:cNvPr id="10" name="Content Placeholder 9"/>
          <p:cNvSpPr>
            <a:spLocks noGrp="1"/>
          </p:cNvSpPr>
          <p:nvPr>
            <p:ph sz="quarter" idx="34"/>
          </p:nvPr>
        </p:nvSpPr>
        <p:spPr/>
        <p:txBody>
          <a:bodyPr lIns="1097280">
            <a:normAutofit fontScale="85000" lnSpcReduction="20000"/>
          </a:bodyPr>
          <a:lstStyle/>
          <a:p>
            <a:pPr marL="0" indent="0" algn="r">
              <a:buNone/>
            </a:pPr>
            <a:endParaRPr lang="en-US" dirty="0"/>
          </a:p>
          <a:p>
            <a:pPr marL="0" indent="0" algn="r">
              <a:lnSpc>
                <a:spcPct val="120000"/>
              </a:lnSpc>
              <a:buNone/>
            </a:pPr>
            <a:r>
              <a:rPr lang="fr-FR" dirty="0"/>
              <a:t>E/S numériques, entrées universelles, sorties analogiques, sorties relais, PID, surveillance du courant de chauffage (HCM)</a:t>
            </a:r>
          </a:p>
        </p:txBody>
      </p:sp>
      <p:sp>
        <p:nvSpPr>
          <p:cNvPr id="11" name="Content Placeholder 10"/>
          <p:cNvSpPr>
            <a:spLocks noGrp="1"/>
          </p:cNvSpPr>
          <p:nvPr>
            <p:ph sz="quarter" idx="35"/>
          </p:nvPr>
        </p:nvSpPr>
        <p:spPr/>
        <p:txBody>
          <a:bodyPr>
            <a:normAutofit fontScale="77500" lnSpcReduction="20000"/>
          </a:bodyPr>
          <a:lstStyle/>
          <a:p>
            <a:pPr marL="0" indent="0">
              <a:buNone/>
            </a:pPr>
            <a:r>
              <a:rPr lang="fr-FR" b="1" dirty="0"/>
              <a:t>Disponible au 2</a:t>
            </a:r>
            <a:r>
              <a:rPr lang="fr-FR" b="1" baseline="30000" dirty="0"/>
              <a:t>e</a:t>
            </a:r>
            <a:r>
              <a:rPr lang="fr-FR" b="1" dirty="0"/>
              <a:t> trimestre 2020</a:t>
            </a:r>
          </a:p>
          <a:p>
            <a:pPr marL="285750" indent="-285750"/>
            <a:r>
              <a:rPr lang="fr-FR" dirty="0"/>
              <a:t>PID, sorties relais, sorties analogiques</a:t>
            </a:r>
          </a:p>
          <a:p>
            <a:pPr marL="285750" indent="-285750"/>
            <a:r>
              <a:rPr lang="fr-FR" dirty="0"/>
              <a:t>PID, relais statiques, sorties analogiques</a:t>
            </a:r>
          </a:p>
          <a:p>
            <a:pPr marL="285750" indent="-285750"/>
            <a:r>
              <a:rPr lang="fr-FR" dirty="0"/>
              <a:t>Deux boucles PID, sorties relais</a:t>
            </a:r>
          </a:p>
          <a:p>
            <a:pPr marL="285750" indent="-285750"/>
            <a:r>
              <a:rPr lang="fr-FR" dirty="0"/>
              <a:t>Deux boucles PID, relais statiques</a:t>
            </a:r>
          </a:p>
          <a:p>
            <a:pPr marL="285750" indent="-285750"/>
            <a:r>
              <a:rPr lang="fr-FR" dirty="0"/>
              <a:t>Deux boucles PID, relais statiques, </a:t>
            </a:r>
            <a:r>
              <a:rPr lang="fr-FR" dirty="0" err="1"/>
              <a:t>HCM</a:t>
            </a:r>
            <a:endParaRPr lang="fr-FR" dirty="0"/>
          </a:p>
        </p:txBody>
      </p:sp>
      <p:sp>
        <p:nvSpPr>
          <p:cNvPr id="12" name="Content Placeholder 11"/>
          <p:cNvSpPr>
            <a:spLocks noGrp="1"/>
          </p:cNvSpPr>
          <p:nvPr>
            <p:ph sz="quarter" idx="36"/>
          </p:nvPr>
        </p:nvSpPr>
        <p:spPr/>
        <p:txBody>
          <a:bodyPr lIns="1554480"/>
          <a:lstStyle/>
          <a:p>
            <a:pPr algn="r"/>
            <a:endParaRPr lang="en-US" dirty="0"/>
          </a:p>
          <a:p>
            <a:pPr marL="0" indent="0" algn="r">
              <a:spcBef>
                <a:spcPts val="0"/>
              </a:spcBef>
              <a:buNone/>
            </a:pPr>
            <a:r>
              <a:rPr lang="fr-FR" dirty="0"/>
              <a:t>Installation d’un maximum de </a:t>
            </a:r>
            <a:br>
              <a:rPr lang="fr-FR" dirty="0"/>
            </a:br>
            <a:r>
              <a:rPr lang="fr-FR" dirty="0"/>
              <a:t>10 modules par contrôleur DA70D</a:t>
            </a:r>
          </a:p>
        </p:txBody>
      </p:sp>
      <p:sp>
        <p:nvSpPr>
          <p:cNvPr id="5" name="Slide Number Placeholder 4"/>
          <p:cNvSpPr>
            <a:spLocks noGrp="1"/>
          </p:cNvSpPr>
          <p:nvPr>
            <p:ph type="sldNum" sz="quarter" idx="4"/>
          </p:nvPr>
        </p:nvSpPr>
        <p:spPr/>
        <p:txBody>
          <a:bodyPr/>
          <a:lstStyle/>
          <a:p>
            <a:fld id="{84993F75-2216-1046-AEF3-A956D275DDD9}" type="slidenum">
              <a:rPr lang="en-US" smtClean="0"/>
              <a:pPr/>
              <a:t>26</a:t>
            </a:fld>
            <a:endParaRPr lang="en-US"/>
          </a:p>
        </p:txBody>
      </p:sp>
      <p:pic>
        <p:nvPicPr>
          <p:cNvPr id="13" name="Content Placeholder 12"/>
          <p:cNvPicPr>
            <a:picLocks noGrp="1" noChangeAspect="1"/>
          </p:cNvPicPr>
          <p:nvPr>
            <p:ph sz="quarter" idx="11"/>
          </p:nvPr>
        </p:nvPicPr>
        <p:blipFill>
          <a:blip r:embed="rId3" cstate="email">
            <a:extLst>
              <a:ext uri="{BEBA8EAE-BF5A-486C-A8C5-ECC9F3942E4B}">
                <a14:imgProps xmlns:a14="http://schemas.microsoft.com/office/drawing/2010/main">
                  <a14:imgLayer r:embed="rId4">
                    <a14:imgEffect>
                      <a14:backgroundRemoval t="7576" b="93273" l="10000" r="90000"/>
                    </a14:imgEffect>
                  </a14:imgLayer>
                </a14:imgProps>
              </a:ext>
              <a:ext uri="{28A0092B-C50C-407E-A947-70E740481C1C}">
                <a14:useLocalDpi xmlns:a14="http://schemas.microsoft.com/office/drawing/2010/main"/>
              </a:ext>
            </a:extLst>
          </a:blip>
          <a:stretch>
            <a:fillRect/>
          </a:stretch>
        </p:blipFill>
        <p:spPr>
          <a:xfrm>
            <a:off x="4395979" y="2268638"/>
            <a:ext cx="3580845" cy="3580845"/>
          </a:xfrm>
          <a:prstGeom prst="rect">
            <a:avLst/>
          </a:prstGeom>
          <a:noFill/>
        </p:spPr>
      </p:pic>
      <p:sp>
        <p:nvSpPr>
          <p:cNvPr id="14" name="TextBox 13"/>
          <p:cNvSpPr txBox="1"/>
          <p:nvPr/>
        </p:nvSpPr>
        <p:spPr>
          <a:xfrm>
            <a:off x="783772" y="2336800"/>
            <a:ext cx="898003" cy="1569660"/>
          </a:xfrm>
          <a:prstGeom prst="rect">
            <a:avLst/>
          </a:prstGeom>
          <a:noFill/>
        </p:spPr>
        <p:txBody>
          <a:bodyPr wrap="none" rtlCol="0">
            <a:spAutoFit/>
          </a:bodyPr>
          <a:lstStyle/>
          <a:p>
            <a:r>
              <a:rPr lang="fr-FR" sz="9600" b="1"/>
              <a:t>9</a:t>
            </a:r>
          </a:p>
        </p:txBody>
      </p:sp>
      <p:sp>
        <p:nvSpPr>
          <p:cNvPr id="15" name="TextBox 14"/>
          <p:cNvSpPr txBox="1"/>
          <p:nvPr/>
        </p:nvSpPr>
        <p:spPr>
          <a:xfrm>
            <a:off x="7757886" y="2373086"/>
            <a:ext cx="1611339" cy="1569660"/>
          </a:xfrm>
          <a:prstGeom prst="rect">
            <a:avLst/>
          </a:prstGeom>
          <a:noFill/>
        </p:spPr>
        <p:txBody>
          <a:bodyPr wrap="none" rtlCol="0">
            <a:spAutoFit/>
          </a:bodyPr>
          <a:lstStyle/>
          <a:p>
            <a:r>
              <a:rPr lang="fr-FR" sz="9600" b="1"/>
              <a:t>10</a:t>
            </a:r>
          </a:p>
        </p:txBody>
      </p:sp>
      <p:sp>
        <p:nvSpPr>
          <p:cNvPr id="2" name="TextBox 1"/>
          <p:cNvSpPr txBox="1"/>
          <p:nvPr/>
        </p:nvSpPr>
        <p:spPr>
          <a:xfrm>
            <a:off x="791737" y="3590693"/>
            <a:ext cx="806631" cy="307777"/>
          </a:xfrm>
          <a:prstGeom prst="rect">
            <a:avLst/>
          </a:prstGeom>
          <a:noFill/>
        </p:spPr>
        <p:txBody>
          <a:bodyPr wrap="none" rtlCol="0">
            <a:spAutoFit/>
          </a:bodyPr>
          <a:lstStyle/>
          <a:p>
            <a:r>
              <a:rPr lang="fr-FR" sz="1400">
                <a:solidFill>
                  <a:schemeClr val="accent2"/>
                </a:solidFill>
              </a:rPr>
              <a:t>variantes</a:t>
            </a:r>
          </a:p>
        </p:txBody>
      </p:sp>
      <p:sp>
        <p:nvSpPr>
          <p:cNvPr id="3" name="TextBox 2"/>
          <p:cNvSpPr txBox="1"/>
          <p:nvPr/>
        </p:nvSpPr>
        <p:spPr>
          <a:xfrm>
            <a:off x="8991821" y="6290429"/>
            <a:ext cx="1149674" cy="369332"/>
          </a:xfrm>
          <a:prstGeom prst="rect">
            <a:avLst/>
          </a:prstGeom>
          <a:noFill/>
        </p:spPr>
        <p:txBody>
          <a:bodyPr wrap="none" rtlCol="0">
            <a:spAutoFit/>
          </a:bodyPr>
          <a:lstStyle/>
          <a:p>
            <a:r>
              <a:rPr lang="fr-FR" sz="900" dirty="0"/>
              <a:t>Sortie numérique = relais statique (</a:t>
            </a:r>
            <a:r>
              <a:rPr lang="fr-FR" sz="900" dirty="0" err="1"/>
              <a:t>SSR</a:t>
            </a:r>
            <a:r>
              <a:rPr lang="fr-FR" sz="900" dirty="0"/>
              <a:t>)</a:t>
            </a:r>
          </a:p>
          <a:p>
            <a:r>
              <a:rPr lang="fr-FR" sz="900" dirty="0"/>
              <a:t>RO = sortie relais</a:t>
            </a:r>
          </a:p>
        </p:txBody>
      </p:sp>
    </p:spTree>
    <p:extLst>
      <p:ext uri="{BB962C8B-B14F-4D97-AF65-F5344CB8AC3E}">
        <p14:creationId xmlns:p14="http://schemas.microsoft.com/office/powerpoint/2010/main" val="37702039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32"/>
          </p:nvPr>
        </p:nvSpPr>
        <p:spPr/>
        <p:txBody>
          <a:bodyPr/>
          <a:lstStyle/>
          <a:p>
            <a:r>
              <a:rPr lang="fr-FR"/>
              <a:t>OS Linux</a:t>
            </a:r>
          </a:p>
        </p:txBody>
      </p:sp>
      <p:sp>
        <p:nvSpPr>
          <p:cNvPr id="10" name="Text Placeholder 9"/>
          <p:cNvSpPr>
            <a:spLocks noGrp="1"/>
          </p:cNvSpPr>
          <p:nvPr>
            <p:ph type="body" sz="quarter" idx="33"/>
          </p:nvPr>
        </p:nvSpPr>
        <p:spPr/>
        <p:txBody>
          <a:bodyPr/>
          <a:lstStyle/>
          <a:p>
            <a:r>
              <a:rPr lang="fr-FR"/>
              <a:t>DA50N</a:t>
            </a:r>
          </a:p>
        </p:txBody>
      </p:sp>
      <p:sp>
        <p:nvSpPr>
          <p:cNvPr id="7" name="Text Placeholder 6"/>
          <p:cNvSpPr>
            <a:spLocks noGrp="1"/>
          </p:cNvSpPr>
          <p:nvPr>
            <p:ph type="body" sz="quarter" idx="29"/>
          </p:nvPr>
        </p:nvSpPr>
        <p:spPr/>
        <p:txBody>
          <a:bodyPr/>
          <a:lstStyle/>
          <a:p>
            <a:r>
              <a:rPr lang="fr-FR"/>
              <a:t>OS Crimson®</a:t>
            </a:r>
          </a:p>
        </p:txBody>
      </p:sp>
      <p:sp>
        <p:nvSpPr>
          <p:cNvPr id="6" name="Text Placeholder 5"/>
          <p:cNvSpPr>
            <a:spLocks noGrp="1"/>
          </p:cNvSpPr>
          <p:nvPr>
            <p:ph type="body" sz="quarter" idx="14"/>
          </p:nvPr>
        </p:nvSpPr>
        <p:spPr/>
        <p:txBody>
          <a:bodyPr/>
          <a:lstStyle/>
          <a:p>
            <a:r>
              <a:rPr lang="fr-FR"/>
              <a:t>DA50D et DA70D</a:t>
            </a:r>
          </a:p>
        </p:txBody>
      </p:sp>
      <p:sp>
        <p:nvSpPr>
          <p:cNvPr id="5" name="Slide Number Placeholder 4"/>
          <p:cNvSpPr>
            <a:spLocks noGrp="1"/>
          </p:cNvSpPr>
          <p:nvPr>
            <p:ph type="sldNum" sz="quarter" idx="4"/>
          </p:nvPr>
        </p:nvSpPr>
        <p:spPr/>
        <p:txBody>
          <a:bodyPr/>
          <a:lstStyle/>
          <a:p>
            <a:fld id="{84993F75-2216-1046-AEF3-A956D275DDD9}" type="slidenum">
              <a:rPr lang="en-US" smtClean="0"/>
              <a:pPr/>
              <a:t>27</a:t>
            </a:fld>
            <a:endParaRPr lang="en-US"/>
          </a:p>
        </p:txBody>
      </p:sp>
      <p:sp>
        <p:nvSpPr>
          <p:cNvPr id="12" name="TextBox 11"/>
          <p:cNvSpPr txBox="1"/>
          <p:nvPr/>
        </p:nvSpPr>
        <p:spPr>
          <a:xfrm>
            <a:off x="1219199" y="2242457"/>
            <a:ext cx="4627217" cy="3416320"/>
          </a:xfrm>
          <a:prstGeom prst="rect">
            <a:avLst/>
          </a:prstGeom>
          <a:noFill/>
        </p:spPr>
        <p:txBody>
          <a:bodyPr wrap="square" rtlCol="0">
            <a:spAutoFit/>
          </a:bodyPr>
          <a:lstStyle/>
          <a:p>
            <a:r>
              <a:rPr lang="fr-FR" b="1" dirty="0"/>
              <a:t>Fonctionnalités</a:t>
            </a:r>
          </a:p>
          <a:p>
            <a:pPr marL="285750" indent="-285750">
              <a:buFont typeface="Arial" panose="020B0604020202020204" pitchFamily="34" charset="0"/>
              <a:buChar char="•"/>
            </a:pPr>
            <a:r>
              <a:rPr lang="fr-FR" dirty="0"/>
              <a:t>Bibliothèque des protocoles Crimson</a:t>
            </a:r>
          </a:p>
          <a:p>
            <a:pPr marL="285750" indent="-285750">
              <a:buFont typeface="Arial" panose="020B0604020202020204" pitchFamily="34" charset="0"/>
              <a:buChar char="•"/>
            </a:pPr>
            <a:r>
              <a:rPr lang="fr-FR" dirty="0"/>
              <a:t>Communication série vers Ethernet</a:t>
            </a:r>
          </a:p>
          <a:p>
            <a:pPr marL="285750" indent="-285750">
              <a:buFont typeface="Arial" panose="020B0604020202020204" pitchFamily="34" charset="0"/>
              <a:buChar char="•"/>
            </a:pPr>
            <a:r>
              <a:rPr lang="fr-FR" dirty="0"/>
              <a:t>Serveur et client OPC UA</a:t>
            </a:r>
          </a:p>
          <a:p>
            <a:pPr marL="285750" indent="-285750">
              <a:buFont typeface="Arial" panose="020B0604020202020204" pitchFamily="34" charset="0"/>
              <a:buChar char="•"/>
            </a:pPr>
            <a:r>
              <a:rPr lang="fr-FR" dirty="0"/>
              <a:t>Connecteurs MQTT intégrés</a:t>
            </a:r>
          </a:p>
          <a:p>
            <a:r>
              <a:rPr lang="fr-FR" b="1" dirty="0"/>
              <a:t>Module de communication</a:t>
            </a:r>
          </a:p>
          <a:p>
            <a:pPr marL="285750" indent="-285750">
              <a:buFont typeface="Arial" panose="020B0604020202020204" pitchFamily="34" charset="0"/>
              <a:buChar char="•"/>
            </a:pPr>
            <a:r>
              <a:rPr lang="fr-FR" dirty="0"/>
              <a:t>Client Wi-Fi</a:t>
            </a:r>
          </a:p>
          <a:p>
            <a:pPr marL="285750" indent="-285750">
              <a:buFont typeface="Arial" panose="020B0604020202020204" pitchFamily="34" charset="0"/>
              <a:buChar char="•"/>
            </a:pPr>
            <a:r>
              <a:rPr lang="fr-FR" dirty="0"/>
              <a:t>Modem 4G LTE</a:t>
            </a:r>
          </a:p>
          <a:p>
            <a:pPr marL="285750" indent="-285750">
              <a:buFont typeface="Arial" panose="020B0604020202020204" pitchFamily="34" charset="0"/>
              <a:buChar char="•"/>
            </a:pPr>
            <a:r>
              <a:rPr lang="fr-FR" dirty="0"/>
              <a:t>Ports série supplémentaires</a:t>
            </a:r>
          </a:p>
          <a:p>
            <a:pPr marL="285750" indent="-285750">
              <a:buFont typeface="Arial" panose="020B0604020202020204" pitchFamily="34" charset="0"/>
              <a:buChar char="•"/>
            </a:pPr>
            <a:r>
              <a:rPr lang="fr-FR" dirty="0"/>
              <a:t>Hôte USB</a:t>
            </a:r>
          </a:p>
          <a:p>
            <a:r>
              <a:rPr lang="fr-FR" b="1" dirty="0"/>
              <a:t>Modules d’E/S</a:t>
            </a:r>
          </a:p>
          <a:p>
            <a:pPr marL="285750" indent="-285750">
              <a:buFont typeface="Arial" panose="020B0604020202020204" pitchFamily="34" charset="0"/>
              <a:buChar char="•"/>
            </a:pPr>
            <a:r>
              <a:rPr lang="fr-FR" dirty="0"/>
              <a:t>Analogiques, numériques, régulation PID</a:t>
            </a:r>
          </a:p>
        </p:txBody>
      </p:sp>
      <p:sp>
        <p:nvSpPr>
          <p:cNvPr id="14" name="TextBox 13"/>
          <p:cNvSpPr txBox="1"/>
          <p:nvPr/>
        </p:nvSpPr>
        <p:spPr>
          <a:xfrm>
            <a:off x="7061199" y="2242457"/>
            <a:ext cx="4627217" cy="3416320"/>
          </a:xfrm>
          <a:prstGeom prst="rect">
            <a:avLst/>
          </a:prstGeom>
          <a:noFill/>
        </p:spPr>
        <p:txBody>
          <a:bodyPr wrap="square" rtlCol="0">
            <a:spAutoFit/>
          </a:bodyPr>
          <a:lstStyle/>
          <a:p>
            <a:r>
              <a:rPr lang="fr-FR" b="1" dirty="0"/>
              <a:t>Fonctionnalités</a:t>
            </a:r>
          </a:p>
          <a:p>
            <a:pPr marL="285750" indent="-285750">
              <a:buFont typeface="Arial" panose="020B0604020202020204" pitchFamily="34" charset="0"/>
              <a:buChar char="•"/>
            </a:pPr>
            <a:r>
              <a:rPr lang="fr-FR" dirty="0"/>
              <a:t>Routage réseau sécurisé</a:t>
            </a:r>
          </a:p>
          <a:p>
            <a:pPr marL="285750" indent="-285750">
              <a:buFont typeface="Arial" panose="020B0604020202020204" pitchFamily="34" charset="0"/>
              <a:buChar char="•"/>
            </a:pPr>
            <a:r>
              <a:rPr lang="fr-FR" dirty="0"/>
              <a:t>LAN/WAN Ethernet</a:t>
            </a:r>
          </a:p>
          <a:p>
            <a:pPr marL="285750" indent="-285750">
              <a:buFont typeface="Arial" panose="020B0604020202020204" pitchFamily="34" charset="0"/>
              <a:buChar char="•"/>
            </a:pPr>
            <a:r>
              <a:rPr lang="fr-FR" dirty="0"/>
              <a:t>Pare-feu dynamique</a:t>
            </a:r>
          </a:p>
          <a:p>
            <a:pPr marL="285750" indent="-285750">
              <a:buFont typeface="Arial" panose="020B0604020202020204" pitchFamily="34" charset="0"/>
              <a:buChar char="•"/>
            </a:pPr>
            <a:r>
              <a:rPr lang="fr-FR" dirty="0"/>
              <a:t>Prise en charge de NAT: 1-to-1 et 1-to-many</a:t>
            </a:r>
          </a:p>
          <a:p>
            <a:pPr marL="285750" indent="-285750">
              <a:buFont typeface="Arial" panose="020B0604020202020204" pitchFamily="34" charset="0"/>
              <a:buChar char="•"/>
            </a:pPr>
            <a:r>
              <a:rPr lang="fr-FR" dirty="0"/>
              <a:t>Moteur d’événements</a:t>
            </a:r>
          </a:p>
          <a:p>
            <a:pPr marL="285750" indent="-285750">
              <a:buFont typeface="Arial" panose="020B0604020202020204" pitchFamily="34" charset="0"/>
              <a:buChar char="•"/>
            </a:pPr>
            <a:r>
              <a:rPr lang="fr-FR" dirty="0"/>
              <a:t>E/S intégrées</a:t>
            </a:r>
          </a:p>
          <a:p>
            <a:r>
              <a:rPr lang="fr-FR" b="1" dirty="0"/>
              <a:t>Module de communication</a:t>
            </a:r>
          </a:p>
          <a:p>
            <a:pPr marL="285750" indent="-285750">
              <a:buFont typeface="Arial" panose="020B0604020202020204" pitchFamily="34" charset="0"/>
              <a:buChar char="•"/>
            </a:pPr>
            <a:r>
              <a:rPr lang="fr-FR" dirty="0"/>
              <a:t>Wi-Fi Points d’accès ou Client</a:t>
            </a:r>
          </a:p>
          <a:p>
            <a:pPr marL="285750" indent="-285750">
              <a:buFont typeface="Arial" panose="020B0604020202020204" pitchFamily="34" charset="0"/>
              <a:buChar char="•"/>
            </a:pPr>
            <a:r>
              <a:rPr lang="fr-FR" dirty="0"/>
              <a:t>Routeur 4G LTE</a:t>
            </a:r>
          </a:p>
          <a:p>
            <a:pPr marL="285750" indent="-285750">
              <a:buFont typeface="Arial" panose="020B0604020202020204" pitchFamily="34" charset="0"/>
              <a:buChar char="•"/>
            </a:pPr>
            <a:r>
              <a:rPr lang="fr-FR" dirty="0"/>
              <a:t>Hôte USB</a:t>
            </a:r>
          </a:p>
        </p:txBody>
      </p:sp>
    </p:spTree>
    <p:extLst>
      <p:ext uri="{BB962C8B-B14F-4D97-AF65-F5344CB8AC3E}">
        <p14:creationId xmlns:p14="http://schemas.microsoft.com/office/powerpoint/2010/main" val="3273299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p:cNvGraphicFramePr>
            <a:graphicFrameLocks noChangeAspect="1"/>
          </p:cNvGraphicFramePr>
          <p:nvPr>
            <p:custDataLst>
              <p:tags r:id="rId2"/>
            </p:custDataLst>
            <p:extLst>
              <p:ext uri="{D42A27DB-BD31-4B8C-83A1-F6EECF244321}">
                <p14:modId xmlns:p14="http://schemas.microsoft.com/office/powerpoint/2010/main" val="41338420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1084" name="think-cell Slide" r:id="rId6" imgW="381" imgH="381" progId="TCLayout.ActiveDocument.1">
                  <p:embed/>
                </p:oleObj>
              </mc:Choice>
              <mc:Fallback>
                <p:oleObj name="think-cell Slide" r:id="rId6" imgW="381" imgH="381" progId="TCLayout.ActiveDocument.1">
                  <p:embed/>
                  <p:pic>
                    <p:nvPicPr>
                      <p:cNvPr id="11" name="Object 10"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Rectangle 9"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dirty="0">
              <a:latin typeface="Titillium" panose="00000500000000000000" pitchFamily="50" charset="0"/>
              <a:ea typeface="+mj-ea"/>
              <a:cs typeface="+mj-cs"/>
              <a:sym typeface="Titillium" panose="00000500000000000000" pitchFamily="50" charset="0"/>
            </a:endParaRPr>
          </a:p>
        </p:txBody>
      </p:sp>
      <p:sp>
        <p:nvSpPr>
          <p:cNvPr id="6" name="Content Placeholder 5"/>
          <p:cNvSpPr>
            <a:spLocks noGrp="1"/>
          </p:cNvSpPr>
          <p:nvPr>
            <p:ph sz="quarter" idx="11"/>
          </p:nvPr>
        </p:nvSpPr>
        <p:spPr>
          <a:noFill/>
        </p:spPr>
        <p:txBody>
          <a:bodyPr>
            <a:normAutofit fontScale="92500" lnSpcReduction="20000"/>
          </a:bodyPr>
          <a:lstStyle/>
          <a:p>
            <a:r>
              <a:rPr lang="fr-FR" dirty="0"/>
              <a:t>Réduisez les visites sur site coûteuses, surveillez et contrôlez les applications en toute sécurité n’importe où</a:t>
            </a:r>
          </a:p>
          <a:p>
            <a:r>
              <a:rPr lang="fr-FR" dirty="0"/>
              <a:t>Créez des tableaux de bord </a:t>
            </a:r>
            <a:r>
              <a:rPr lang="fr-FR" i="1" dirty="0"/>
              <a:t>directement sur l’appareil </a:t>
            </a:r>
            <a:r>
              <a:rPr lang="fr-FR" dirty="0"/>
              <a:t>pour des informations sur les opérations sans le surcoût d’utilisation de plateformes cloud tierce</a:t>
            </a:r>
          </a:p>
          <a:p>
            <a:r>
              <a:rPr lang="fr-FR" dirty="0"/>
              <a:t>Une option d’affichage en plein écran avec des pages s’adaptant aux format des appareils mobiles facilite la consultation à partir de n’importe quel appareil doté d’un navigateur Web</a:t>
            </a:r>
          </a:p>
          <a:p>
            <a:pPr lvl="1"/>
            <a:r>
              <a:rPr lang="fr-FR" dirty="0"/>
              <a:t>Redirection HTTP, HTML 5, </a:t>
            </a:r>
            <a:r>
              <a:rPr lang="fr-FR" dirty="0" err="1"/>
              <a:t>CSS</a:t>
            </a:r>
            <a:r>
              <a:rPr lang="fr-FR" dirty="0"/>
              <a:t> et JavaScript pris en charge</a:t>
            </a:r>
          </a:p>
        </p:txBody>
      </p:sp>
      <p:sp>
        <p:nvSpPr>
          <p:cNvPr id="13" name="Text Placeholder 12"/>
          <p:cNvSpPr>
            <a:spLocks noGrp="1"/>
          </p:cNvSpPr>
          <p:nvPr>
            <p:ph type="body" sz="quarter" idx="29"/>
          </p:nvPr>
        </p:nvSpPr>
        <p:spPr/>
        <p:txBody>
          <a:bodyPr/>
          <a:lstStyle/>
          <a:p>
            <a:r>
              <a:rPr lang="fr-FR" dirty="0"/>
              <a:t>Serveur Web avancé</a:t>
            </a:r>
          </a:p>
        </p:txBody>
      </p:sp>
      <p:sp>
        <p:nvSpPr>
          <p:cNvPr id="12" name="Text Placeholder 11"/>
          <p:cNvSpPr>
            <a:spLocks noGrp="1"/>
          </p:cNvSpPr>
          <p:nvPr>
            <p:ph type="body" sz="quarter" idx="14"/>
          </p:nvPr>
        </p:nvSpPr>
        <p:spPr/>
        <p:txBody>
          <a:bodyPr/>
          <a:lstStyle/>
          <a:p>
            <a:pPr>
              <a:lnSpc>
                <a:spcPts val="2500"/>
              </a:lnSpc>
              <a:spcBef>
                <a:spcPts val="0"/>
              </a:spcBef>
            </a:pPr>
            <a:r>
              <a:rPr lang="fr-FR" dirty="0"/>
              <a:t>Les informations disponibles </a:t>
            </a:r>
            <a:br>
              <a:rPr lang="fr-FR" dirty="0"/>
            </a:br>
            <a:r>
              <a:rPr lang="fr-FR" dirty="0"/>
              <a:t>à distance</a:t>
            </a:r>
          </a:p>
        </p:txBody>
      </p:sp>
      <p:sp>
        <p:nvSpPr>
          <p:cNvPr id="5" name="Slide Number Placeholder 4"/>
          <p:cNvSpPr>
            <a:spLocks noGrp="1"/>
          </p:cNvSpPr>
          <p:nvPr>
            <p:ph type="sldNum" sz="quarter" idx="4"/>
          </p:nvPr>
        </p:nvSpPr>
        <p:spPr>
          <a:prstGeom prst="rect">
            <a:avLst/>
          </a:prstGeom>
        </p:spPr>
        <p:txBody>
          <a:bodyPr/>
          <a:lstStyle/>
          <a:p>
            <a:pPr algn="r" defTabSz="1219170">
              <a:defRPr/>
            </a:pPr>
            <a:fld id="{6A5CEB0A-32B2-4797-AD62-041837E9D509}" type="slidenum">
              <a:rPr lang="en-US" sz="800">
                <a:solidFill>
                  <a:prstClr val="white">
                    <a:lumMod val="65000"/>
                  </a:prstClr>
                </a:solidFill>
                <a:latin typeface="Segoe UI"/>
              </a:rPr>
              <a:pPr algn="r" defTabSz="1219170">
                <a:defRPr/>
              </a:pPr>
              <a:t>28</a:t>
            </a:fld>
            <a:endParaRPr lang="en-US" sz="800">
              <a:solidFill>
                <a:prstClr val="white">
                  <a:lumMod val="65000"/>
                </a:prstClr>
              </a:solidFill>
              <a:latin typeface="Segoe UI"/>
            </a:endParaRPr>
          </a:p>
        </p:txBody>
      </p:sp>
      <p:pic>
        <p:nvPicPr>
          <p:cNvPr id="15" name="Content Placeholder 14"/>
          <p:cNvPicPr>
            <a:picLocks noGrp="1" noChangeAspect="1"/>
          </p:cNvPicPr>
          <p:nvPr>
            <p:ph sz="quarter" idx="30"/>
          </p:nvPr>
        </p:nvPicPr>
        <p:blipFill>
          <a:blip r:embed="rId8" cstate="email">
            <a:extLst>
              <a:ext uri="{28A0092B-C50C-407E-A947-70E740481C1C}">
                <a14:useLocalDpi xmlns:a14="http://schemas.microsoft.com/office/drawing/2010/main"/>
              </a:ext>
            </a:extLst>
          </a:blip>
          <a:stretch>
            <a:fillRect/>
          </a:stretch>
        </p:blipFill>
        <p:spPr>
          <a:xfrm>
            <a:off x="5984712" y="1977888"/>
            <a:ext cx="5514495" cy="3240878"/>
          </a:xfrm>
          <a:prstGeom prst="rect">
            <a:avLst/>
          </a:prstGeom>
          <a:ln w="3175">
            <a:solidFill>
              <a:schemeClr val="tx2">
                <a:lumMod val="20000"/>
                <a:lumOff val="80000"/>
              </a:schemeClr>
            </a:solid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271142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Object 20"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8725" name="think-cell Slide" r:id="rId5" imgW="381" imgH="381" progId="TCLayout.ActiveDocument.1">
                  <p:embed/>
                </p:oleObj>
              </mc:Choice>
              <mc:Fallback>
                <p:oleObj name="think-cell Slide" r:id="rId5" imgW="381" imgH="381" progId="TCLayout.ActiveDocument.1">
                  <p:embed/>
                  <p:pic>
                    <p:nvPicPr>
                      <p:cNvPr id="21" name="Object 20"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2" name="Rectangle 2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600" dirty="0">
              <a:latin typeface="Titillium" panose="00000500000000000000" pitchFamily="50" charset="0"/>
              <a:ea typeface="+mj-ea"/>
              <a:cs typeface="+mj-cs"/>
              <a:sym typeface="Titillium" panose="00000500000000000000" pitchFamily="50" charset="0"/>
            </a:endParaRPr>
          </a:p>
        </p:txBody>
      </p:sp>
      <p:sp>
        <p:nvSpPr>
          <p:cNvPr id="16" name="Picture Placeholder 15"/>
          <p:cNvSpPr>
            <a:spLocks noGrp="1"/>
          </p:cNvSpPr>
          <p:nvPr>
            <p:ph type="pic" sz="quarter" idx="11"/>
          </p:nvPr>
        </p:nvSpPr>
        <p:spPr/>
      </p:sp>
      <p:sp>
        <p:nvSpPr>
          <p:cNvPr id="6" name="Title 5"/>
          <p:cNvSpPr>
            <a:spLocks noGrp="1"/>
          </p:cNvSpPr>
          <p:nvPr>
            <p:ph type="title"/>
          </p:nvPr>
        </p:nvSpPr>
        <p:spPr/>
        <p:txBody>
          <a:bodyPr/>
          <a:lstStyle/>
          <a:p>
            <a:r>
              <a:rPr lang="en-US" dirty="0"/>
              <a:t>Options </a:t>
            </a:r>
            <a:r>
              <a:rPr lang="en-US" dirty="0" err="1"/>
              <a:t>d’achat</a:t>
            </a:r>
            <a:endParaRPr lang="en-US" dirty="0"/>
          </a:p>
        </p:txBody>
      </p:sp>
      <p:sp>
        <p:nvSpPr>
          <p:cNvPr id="14" name="Text Placeholder 13"/>
          <p:cNvSpPr>
            <a:spLocks noGrp="1"/>
          </p:cNvSpPr>
          <p:nvPr>
            <p:ph type="body" sz="quarter" idx="10"/>
          </p:nvPr>
        </p:nvSpPr>
        <p:spPr/>
        <p:txBody>
          <a:bodyPr/>
          <a:lstStyle/>
          <a:p>
            <a:r>
              <a:rPr lang="en-US" dirty="0"/>
              <a:t>FlexEdge Builder</a:t>
            </a:r>
          </a:p>
        </p:txBody>
      </p:sp>
    </p:spTree>
    <p:extLst>
      <p:ext uri="{BB962C8B-B14F-4D97-AF65-F5344CB8AC3E}">
        <p14:creationId xmlns:p14="http://schemas.microsoft.com/office/powerpoint/2010/main" val="1952255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extLst>
              <p:ext uri="{D42A27DB-BD31-4B8C-83A1-F6EECF244321}">
                <p14:modId xmlns:p14="http://schemas.microsoft.com/office/powerpoint/2010/main" val="37771623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8" name="think-cell Slide" r:id="rId5" imgW="381" imgH="381" progId="TCLayout.ActiveDocument.1">
                  <p:embed/>
                </p:oleObj>
              </mc:Choice>
              <mc:Fallback>
                <p:oleObj name="think-cell Slide" r:id="rId5" imgW="381" imgH="381" progId="TCLayout.ActiveDocument.1">
                  <p:embed/>
                  <p:pic>
                    <p:nvPicPr>
                      <p:cNvPr id="7" name="Object 6"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Text Placeholder 4"/>
          <p:cNvSpPr>
            <a:spLocks noGrp="1"/>
          </p:cNvSpPr>
          <p:nvPr>
            <p:ph type="body" sz="quarter" idx="18"/>
          </p:nvPr>
        </p:nvSpPr>
        <p:spPr/>
        <p:txBody>
          <a:bodyPr/>
          <a:lstStyle/>
          <a:p>
            <a:r>
              <a:rPr lang="fr-FR" dirty="0"/>
              <a:t>FlexEdge : L’étape suivante dans une histoire d’innovations</a:t>
            </a:r>
          </a:p>
        </p:txBody>
      </p:sp>
      <p:cxnSp>
        <p:nvCxnSpPr>
          <p:cNvPr id="9" name="Straight Connector 8"/>
          <p:cNvCxnSpPr/>
          <p:nvPr/>
        </p:nvCxnSpPr>
        <p:spPr>
          <a:xfrm>
            <a:off x="349135" y="2842953"/>
            <a:ext cx="11621192"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hoto_Sensors"/>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20452990">
            <a:off x="516876" y="2022847"/>
            <a:ext cx="496105" cy="316712"/>
          </a:xfrm>
          <a:prstGeom prst="rect">
            <a:avLst/>
          </a:prstGeom>
        </p:spPr>
      </p:pic>
      <p:pic>
        <p:nvPicPr>
          <p:cNvPr id="11" name="Photo_Counters and Panel Meters"/>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12048" y="2064994"/>
            <a:ext cx="405311" cy="260833"/>
          </a:xfrm>
          <a:prstGeom prst="rect">
            <a:avLst/>
          </a:prstGeom>
        </p:spPr>
      </p:pic>
      <p:sp>
        <p:nvSpPr>
          <p:cNvPr id="12" name="TextBox 11"/>
          <p:cNvSpPr txBox="1"/>
          <p:nvPr/>
        </p:nvSpPr>
        <p:spPr>
          <a:xfrm>
            <a:off x="341461" y="2441384"/>
            <a:ext cx="588623" cy="307777"/>
          </a:xfrm>
          <a:prstGeom prst="rect">
            <a:avLst/>
          </a:prstGeom>
          <a:noFill/>
        </p:spPr>
        <p:txBody>
          <a:bodyPr wrap="none" rtlCol="0">
            <a:spAutoFit/>
          </a:bodyPr>
          <a:lstStyle/>
          <a:p>
            <a:r>
              <a:rPr lang="fr-FR" sz="1400">
                <a:latin typeface="Titillium" panose="00000500000000000000" pitchFamily="50" charset="0"/>
              </a:rPr>
              <a:t>1972</a:t>
            </a:r>
          </a:p>
        </p:txBody>
      </p:sp>
      <p:sp>
        <p:nvSpPr>
          <p:cNvPr id="13" name="TextBox 12"/>
          <p:cNvSpPr txBox="1"/>
          <p:nvPr/>
        </p:nvSpPr>
        <p:spPr>
          <a:xfrm>
            <a:off x="1276720" y="2455591"/>
            <a:ext cx="588623" cy="307777"/>
          </a:xfrm>
          <a:prstGeom prst="rect">
            <a:avLst/>
          </a:prstGeom>
          <a:noFill/>
        </p:spPr>
        <p:txBody>
          <a:bodyPr wrap="none" rtlCol="0">
            <a:spAutoFit/>
          </a:bodyPr>
          <a:lstStyle/>
          <a:p>
            <a:r>
              <a:rPr lang="fr-FR" sz="1400">
                <a:latin typeface="Titillium" panose="00000500000000000000" pitchFamily="50" charset="0"/>
              </a:rPr>
              <a:t>1976</a:t>
            </a:r>
          </a:p>
        </p:txBody>
      </p:sp>
      <p:sp>
        <p:nvSpPr>
          <p:cNvPr id="14" name="TextBox 13"/>
          <p:cNvSpPr txBox="1"/>
          <p:nvPr/>
        </p:nvSpPr>
        <p:spPr>
          <a:xfrm>
            <a:off x="2266070" y="2455591"/>
            <a:ext cx="588623" cy="307777"/>
          </a:xfrm>
          <a:prstGeom prst="rect">
            <a:avLst/>
          </a:prstGeom>
          <a:noFill/>
        </p:spPr>
        <p:txBody>
          <a:bodyPr wrap="none" rtlCol="0">
            <a:spAutoFit/>
          </a:bodyPr>
          <a:lstStyle/>
          <a:p>
            <a:r>
              <a:rPr lang="fr-FR" sz="1400">
                <a:latin typeface="Titillium" panose="00000500000000000000" pitchFamily="50" charset="0"/>
              </a:rPr>
              <a:t>1993</a:t>
            </a:r>
          </a:p>
        </p:txBody>
      </p:sp>
      <p:sp>
        <p:nvSpPr>
          <p:cNvPr id="15" name="TextBox 14"/>
          <p:cNvSpPr txBox="1"/>
          <p:nvPr/>
        </p:nvSpPr>
        <p:spPr>
          <a:xfrm>
            <a:off x="5883016" y="2455591"/>
            <a:ext cx="588623" cy="307777"/>
          </a:xfrm>
          <a:prstGeom prst="rect">
            <a:avLst/>
          </a:prstGeom>
          <a:noFill/>
        </p:spPr>
        <p:txBody>
          <a:bodyPr wrap="none" rtlCol="0">
            <a:spAutoFit/>
          </a:bodyPr>
          <a:lstStyle/>
          <a:p>
            <a:r>
              <a:rPr lang="fr-FR" sz="1400">
                <a:latin typeface="Titillium" panose="00000500000000000000" pitchFamily="50" charset="0"/>
              </a:rPr>
              <a:t>2004</a:t>
            </a:r>
          </a:p>
        </p:txBody>
      </p:sp>
      <p:sp>
        <p:nvSpPr>
          <p:cNvPr id="16" name="TextBox 15"/>
          <p:cNvSpPr txBox="1"/>
          <p:nvPr/>
        </p:nvSpPr>
        <p:spPr>
          <a:xfrm>
            <a:off x="4123586" y="2455591"/>
            <a:ext cx="588623" cy="307777"/>
          </a:xfrm>
          <a:prstGeom prst="rect">
            <a:avLst/>
          </a:prstGeom>
          <a:noFill/>
        </p:spPr>
        <p:txBody>
          <a:bodyPr wrap="none" rtlCol="0">
            <a:spAutoFit/>
          </a:bodyPr>
          <a:lstStyle/>
          <a:p>
            <a:r>
              <a:rPr lang="fr-FR" sz="1400">
                <a:latin typeface="Titillium" panose="00000500000000000000" pitchFamily="50" charset="0"/>
              </a:rPr>
              <a:t>1999</a:t>
            </a:r>
          </a:p>
        </p:txBody>
      </p:sp>
      <p:sp>
        <p:nvSpPr>
          <p:cNvPr id="17" name="TextBox 16"/>
          <p:cNvSpPr txBox="1"/>
          <p:nvPr/>
        </p:nvSpPr>
        <p:spPr>
          <a:xfrm>
            <a:off x="341461" y="2936746"/>
            <a:ext cx="756198" cy="323165"/>
          </a:xfrm>
          <a:prstGeom prst="rect">
            <a:avLst/>
          </a:prstGeom>
          <a:noFill/>
        </p:spPr>
        <p:txBody>
          <a:bodyPr wrap="square" lIns="0" tIns="0" rIns="0" bIns="0" rtlCol="0">
            <a:spAutoFit/>
          </a:bodyPr>
          <a:lstStyle/>
          <a:p>
            <a:r>
              <a:rPr lang="fr-FR" sz="1050" dirty="0">
                <a:latin typeface="Titillium" panose="00000500000000000000" pitchFamily="50" charset="0"/>
              </a:rPr>
              <a:t>Création de Red Lion</a:t>
            </a:r>
          </a:p>
        </p:txBody>
      </p:sp>
      <p:sp>
        <p:nvSpPr>
          <p:cNvPr id="18" name="TextBox 17"/>
          <p:cNvSpPr txBox="1"/>
          <p:nvPr/>
        </p:nvSpPr>
        <p:spPr>
          <a:xfrm>
            <a:off x="1337914" y="2947651"/>
            <a:ext cx="799266" cy="484748"/>
          </a:xfrm>
          <a:prstGeom prst="rect">
            <a:avLst/>
          </a:prstGeom>
          <a:noFill/>
        </p:spPr>
        <p:txBody>
          <a:bodyPr wrap="square" lIns="0" tIns="0" rIns="0" bIns="0" rtlCol="0">
            <a:spAutoFit/>
          </a:bodyPr>
          <a:lstStyle/>
          <a:p>
            <a:r>
              <a:rPr lang="fr-FR" sz="1050" dirty="0">
                <a:latin typeface="Titillium" panose="00000500000000000000" pitchFamily="50" charset="0"/>
              </a:rPr>
              <a:t>Affichage complet des </a:t>
            </a:r>
            <a:r>
              <a:rPr lang="fr-FR" sz="1050" dirty="0" err="1">
                <a:latin typeface="Titillium" panose="00000500000000000000" pitchFamily="50" charset="0"/>
              </a:rPr>
              <a:t>process</a:t>
            </a:r>
            <a:endParaRPr lang="fr-FR" sz="1050" dirty="0">
              <a:latin typeface="Titillium" panose="00000500000000000000" pitchFamily="50" charset="0"/>
            </a:endParaRPr>
          </a:p>
        </p:txBody>
      </p:sp>
      <p:sp>
        <p:nvSpPr>
          <p:cNvPr id="19" name="TextBox 18"/>
          <p:cNvSpPr txBox="1"/>
          <p:nvPr/>
        </p:nvSpPr>
        <p:spPr>
          <a:xfrm>
            <a:off x="2195073" y="2947651"/>
            <a:ext cx="914400" cy="484748"/>
          </a:xfrm>
          <a:prstGeom prst="rect">
            <a:avLst/>
          </a:prstGeom>
          <a:noFill/>
        </p:spPr>
        <p:txBody>
          <a:bodyPr wrap="square" lIns="0" tIns="0" rIns="0" bIns="0" rtlCol="0">
            <a:spAutoFit/>
          </a:bodyPr>
          <a:lstStyle/>
          <a:p>
            <a:r>
              <a:rPr lang="fr-FR" sz="1050">
                <a:latin typeface="Titillium" panose="00000500000000000000" pitchFamily="50" charset="0"/>
              </a:rPr>
              <a:t>IHM multiprotocoles</a:t>
            </a:r>
          </a:p>
          <a:p>
            <a:r>
              <a:rPr lang="fr-FR" sz="1050">
                <a:latin typeface="Titillium" panose="00000500000000000000" pitchFamily="50" charset="0"/>
              </a:rPr>
              <a:t>avec capacités M2M</a:t>
            </a:r>
          </a:p>
        </p:txBody>
      </p:sp>
      <p:sp>
        <p:nvSpPr>
          <p:cNvPr id="20" name="TextBox 19"/>
          <p:cNvSpPr txBox="1"/>
          <p:nvPr/>
        </p:nvSpPr>
        <p:spPr>
          <a:xfrm>
            <a:off x="5942110" y="2947650"/>
            <a:ext cx="914400" cy="484748"/>
          </a:xfrm>
          <a:prstGeom prst="rect">
            <a:avLst/>
          </a:prstGeom>
          <a:noFill/>
        </p:spPr>
        <p:txBody>
          <a:bodyPr wrap="square" lIns="0" tIns="0" rIns="0" bIns="0" rtlCol="0">
            <a:spAutoFit/>
          </a:bodyPr>
          <a:lstStyle/>
          <a:p>
            <a:r>
              <a:rPr lang="fr-FR" sz="1050">
                <a:latin typeface="Titillium" panose="00000500000000000000" pitchFamily="50" charset="0"/>
              </a:rPr>
              <a:t>Conversion universelle de protocoles</a:t>
            </a:r>
          </a:p>
        </p:txBody>
      </p:sp>
      <p:pic>
        <p:nvPicPr>
          <p:cNvPr id="21" name="Photo_Paradigm Controls Operator Panels"/>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31781" y="2026247"/>
            <a:ext cx="457200" cy="338327"/>
          </a:xfrm>
          <a:prstGeom prst="rect">
            <a:avLst/>
          </a:prstGeom>
        </p:spPr>
      </p:pic>
      <p:pic>
        <p:nvPicPr>
          <p:cNvPr id="22" name="Picture 8" descr="http://www.redlion.net/sites/default/files/EtherTrak2-RL_series.png"/>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3344610" y="1949489"/>
            <a:ext cx="339595" cy="49184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3201909" y="2455591"/>
            <a:ext cx="588623" cy="307777"/>
          </a:xfrm>
          <a:prstGeom prst="rect">
            <a:avLst/>
          </a:prstGeom>
          <a:noFill/>
        </p:spPr>
        <p:txBody>
          <a:bodyPr wrap="none" rtlCol="0">
            <a:spAutoFit/>
          </a:bodyPr>
          <a:lstStyle/>
          <a:p>
            <a:r>
              <a:rPr lang="fr-FR" sz="1400">
                <a:latin typeface="Titillium" panose="00000500000000000000" pitchFamily="50" charset="0"/>
              </a:rPr>
              <a:t>1998</a:t>
            </a:r>
          </a:p>
        </p:txBody>
      </p:sp>
      <p:sp>
        <p:nvSpPr>
          <p:cNvPr id="24" name="TextBox 23"/>
          <p:cNvSpPr txBox="1"/>
          <p:nvPr/>
        </p:nvSpPr>
        <p:spPr>
          <a:xfrm>
            <a:off x="3283059" y="2947651"/>
            <a:ext cx="645104" cy="646331"/>
          </a:xfrm>
          <a:prstGeom prst="rect">
            <a:avLst/>
          </a:prstGeom>
          <a:noFill/>
        </p:spPr>
        <p:txBody>
          <a:bodyPr wrap="square" lIns="0" tIns="0" rIns="0" bIns="0" rtlCol="0">
            <a:spAutoFit/>
          </a:bodyPr>
          <a:lstStyle/>
          <a:p>
            <a:r>
              <a:rPr lang="fr-FR" sz="1050" dirty="0">
                <a:latin typeface="Titillium" panose="00000500000000000000" pitchFamily="50" charset="0"/>
              </a:rPr>
              <a:t>E/S prenant en charge Ethernet</a:t>
            </a:r>
          </a:p>
        </p:txBody>
      </p:sp>
      <p:sp>
        <p:nvSpPr>
          <p:cNvPr id="25" name="TextBox 24"/>
          <p:cNvSpPr txBox="1"/>
          <p:nvPr/>
        </p:nvSpPr>
        <p:spPr>
          <a:xfrm>
            <a:off x="4081474" y="2947651"/>
            <a:ext cx="914400" cy="807913"/>
          </a:xfrm>
          <a:prstGeom prst="rect">
            <a:avLst/>
          </a:prstGeom>
          <a:noFill/>
        </p:spPr>
        <p:txBody>
          <a:bodyPr wrap="square" lIns="0" tIns="0" rIns="0" bIns="0" rtlCol="0">
            <a:spAutoFit/>
          </a:bodyPr>
          <a:lstStyle/>
          <a:p>
            <a:r>
              <a:rPr lang="fr-FR" sz="1050" dirty="0">
                <a:latin typeface="Titillium" panose="00000500000000000000" pitchFamily="50" charset="0"/>
              </a:rPr>
              <a:t>Réseaux industriels reliant les installations et l’entreprise</a:t>
            </a:r>
          </a:p>
        </p:txBody>
      </p:sp>
      <p:pic>
        <p:nvPicPr>
          <p:cNvPr id="26" name="Photo_ProducTVity Dashboard_Visual Management"/>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99060" y="1937842"/>
            <a:ext cx="586865" cy="515136"/>
          </a:xfrm>
          <a:prstGeom prst="rect">
            <a:avLst/>
          </a:prstGeom>
        </p:spPr>
      </p:pic>
      <p:sp>
        <p:nvSpPr>
          <p:cNvPr id="27" name="TextBox 26"/>
          <p:cNvSpPr txBox="1"/>
          <p:nvPr/>
        </p:nvSpPr>
        <p:spPr>
          <a:xfrm>
            <a:off x="4954017" y="2947651"/>
            <a:ext cx="914400" cy="323165"/>
          </a:xfrm>
          <a:prstGeom prst="rect">
            <a:avLst/>
          </a:prstGeom>
          <a:noFill/>
        </p:spPr>
        <p:txBody>
          <a:bodyPr wrap="square" lIns="0" tIns="0" rIns="0" bIns="0" rtlCol="0">
            <a:spAutoFit/>
          </a:bodyPr>
          <a:lstStyle/>
          <a:p>
            <a:r>
              <a:rPr lang="fr-FR" sz="1050" dirty="0">
                <a:latin typeface="Titillium" panose="00000500000000000000" pitchFamily="50" charset="0"/>
              </a:rPr>
              <a:t>Routeurs cellulaires durcis</a:t>
            </a:r>
          </a:p>
        </p:txBody>
      </p:sp>
      <p:sp>
        <p:nvSpPr>
          <p:cNvPr id="28" name="TextBox 27"/>
          <p:cNvSpPr txBox="1"/>
          <p:nvPr/>
        </p:nvSpPr>
        <p:spPr>
          <a:xfrm>
            <a:off x="7333148" y="2455591"/>
            <a:ext cx="588623" cy="307777"/>
          </a:xfrm>
          <a:prstGeom prst="rect">
            <a:avLst/>
          </a:prstGeom>
          <a:noFill/>
        </p:spPr>
        <p:txBody>
          <a:bodyPr wrap="none" rtlCol="0">
            <a:spAutoFit/>
          </a:bodyPr>
          <a:lstStyle/>
          <a:p>
            <a:r>
              <a:rPr lang="fr-FR" sz="1400">
                <a:latin typeface="Titillium" panose="00000500000000000000" pitchFamily="50" charset="0"/>
              </a:rPr>
              <a:t>2012</a:t>
            </a:r>
          </a:p>
        </p:txBody>
      </p:sp>
      <p:sp>
        <p:nvSpPr>
          <p:cNvPr id="29" name="TextBox 28"/>
          <p:cNvSpPr txBox="1"/>
          <p:nvPr/>
        </p:nvSpPr>
        <p:spPr>
          <a:xfrm>
            <a:off x="8267754" y="2455591"/>
            <a:ext cx="588623" cy="307777"/>
          </a:xfrm>
          <a:prstGeom prst="rect">
            <a:avLst/>
          </a:prstGeom>
          <a:noFill/>
        </p:spPr>
        <p:txBody>
          <a:bodyPr wrap="none" rtlCol="0">
            <a:spAutoFit/>
          </a:bodyPr>
          <a:lstStyle/>
          <a:p>
            <a:r>
              <a:rPr lang="fr-FR" sz="1400">
                <a:latin typeface="Titillium" panose="00000500000000000000" pitchFamily="50" charset="0"/>
              </a:rPr>
              <a:t>2013</a:t>
            </a:r>
          </a:p>
        </p:txBody>
      </p:sp>
      <p:sp>
        <p:nvSpPr>
          <p:cNvPr id="30" name="TextBox 29"/>
          <p:cNvSpPr txBox="1"/>
          <p:nvPr/>
        </p:nvSpPr>
        <p:spPr>
          <a:xfrm>
            <a:off x="4954017" y="2455591"/>
            <a:ext cx="588623" cy="307777"/>
          </a:xfrm>
          <a:prstGeom prst="rect">
            <a:avLst/>
          </a:prstGeom>
          <a:noFill/>
        </p:spPr>
        <p:txBody>
          <a:bodyPr wrap="none" rtlCol="0">
            <a:spAutoFit/>
          </a:bodyPr>
          <a:lstStyle/>
          <a:p>
            <a:r>
              <a:rPr lang="fr-FR" sz="1400">
                <a:latin typeface="Titillium" panose="00000500000000000000" pitchFamily="50" charset="0"/>
              </a:rPr>
              <a:t>2004</a:t>
            </a:r>
          </a:p>
        </p:txBody>
      </p:sp>
      <p:cxnSp>
        <p:nvCxnSpPr>
          <p:cNvPr id="31" name="Straight Connector 30"/>
          <p:cNvCxnSpPr/>
          <p:nvPr/>
        </p:nvCxnSpPr>
        <p:spPr>
          <a:xfrm flipH="1" flipV="1">
            <a:off x="6473851" y="1521371"/>
            <a:ext cx="289030" cy="1321582"/>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039947" y="1277585"/>
            <a:ext cx="601447" cy="400110"/>
          </a:xfrm>
          <a:prstGeom prst="rect">
            <a:avLst/>
          </a:prstGeom>
          <a:noFill/>
        </p:spPr>
        <p:txBody>
          <a:bodyPr wrap="none" rtlCol="0">
            <a:spAutoFit/>
          </a:bodyPr>
          <a:lstStyle/>
          <a:p>
            <a:r>
              <a:rPr lang="fr-FR" sz="800" b="1"/>
              <a:t>2007</a:t>
            </a:r>
            <a:r>
              <a:rPr lang="fr-FR" sz="600"/>
              <a:t> </a:t>
            </a:r>
          </a:p>
          <a:p>
            <a:r>
              <a:rPr lang="fr-FR" sz="600"/>
              <a:t>Lancement du premier </a:t>
            </a:r>
          </a:p>
          <a:p>
            <a:r>
              <a:rPr lang="fr-FR" sz="600"/>
              <a:t>iPhone</a:t>
            </a:r>
          </a:p>
        </p:txBody>
      </p:sp>
      <p:sp>
        <p:nvSpPr>
          <p:cNvPr id="33" name="TextBox 32"/>
          <p:cNvSpPr txBox="1"/>
          <p:nvPr/>
        </p:nvSpPr>
        <p:spPr>
          <a:xfrm>
            <a:off x="6967176" y="1180275"/>
            <a:ext cx="667170" cy="400110"/>
          </a:xfrm>
          <a:prstGeom prst="rect">
            <a:avLst/>
          </a:prstGeom>
          <a:noFill/>
        </p:spPr>
        <p:txBody>
          <a:bodyPr wrap="none" rtlCol="0">
            <a:spAutoFit/>
          </a:bodyPr>
          <a:lstStyle/>
          <a:p>
            <a:r>
              <a:rPr lang="fr-FR" sz="800" b="1"/>
              <a:t>2011</a:t>
            </a:r>
            <a:r>
              <a:rPr lang="fr-FR" sz="600"/>
              <a:t> </a:t>
            </a:r>
          </a:p>
          <a:p>
            <a:r>
              <a:rPr lang="fr-FR" sz="600"/>
              <a:t>Annonce de</a:t>
            </a:r>
          </a:p>
          <a:p>
            <a:r>
              <a:rPr lang="fr-FR" sz="600"/>
              <a:t>l’Industrie 4.0</a:t>
            </a:r>
          </a:p>
        </p:txBody>
      </p:sp>
      <p:cxnSp>
        <p:nvCxnSpPr>
          <p:cNvPr id="34" name="Straight Connector 33"/>
          <p:cNvCxnSpPr/>
          <p:nvPr/>
        </p:nvCxnSpPr>
        <p:spPr>
          <a:xfrm flipH="1" flipV="1">
            <a:off x="6995224" y="1364941"/>
            <a:ext cx="11966" cy="1480166"/>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159197" y="1171801"/>
            <a:ext cx="1135247" cy="307777"/>
          </a:xfrm>
          <a:prstGeom prst="rect">
            <a:avLst/>
          </a:prstGeom>
          <a:noFill/>
        </p:spPr>
        <p:txBody>
          <a:bodyPr wrap="none" rtlCol="0">
            <a:spAutoFit/>
          </a:bodyPr>
          <a:lstStyle/>
          <a:p>
            <a:r>
              <a:rPr lang="fr-FR" sz="800" b="1"/>
              <a:t>1999</a:t>
            </a:r>
            <a:r>
              <a:rPr lang="fr-FR" sz="600"/>
              <a:t> </a:t>
            </a:r>
          </a:p>
          <a:p>
            <a:r>
              <a:rPr lang="fr-FR" sz="600"/>
              <a:t>Introduction du concept d’« IoT » (ou Internet des objets)</a:t>
            </a:r>
          </a:p>
        </p:txBody>
      </p:sp>
      <p:cxnSp>
        <p:nvCxnSpPr>
          <p:cNvPr id="36" name="Straight Connector 35"/>
          <p:cNvCxnSpPr/>
          <p:nvPr/>
        </p:nvCxnSpPr>
        <p:spPr>
          <a:xfrm flipH="1" flipV="1">
            <a:off x="3731882" y="1521371"/>
            <a:ext cx="325777" cy="1321582"/>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247739" y="2947651"/>
            <a:ext cx="914400" cy="484748"/>
          </a:xfrm>
          <a:prstGeom prst="rect">
            <a:avLst/>
          </a:prstGeom>
          <a:noFill/>
        </p:spPr>
        <p:txBody>
          <a:bodyPr wrap="square" lIns="0" tIns="0" rIns="0" bIns="0" rtlCol="0">
            <a:spAutoFit/>
          </a:bodyPr>
          <a:lstStyle/>
          <a:p>
            <a:r>
              <a:rPr lang="fr-FR" sz="1050">
                <a:latin typeface="Titillium" panose="00000500000000000000" pitchFamily="50" charset="0"/>
              </a:rPr>
              <a:t>Efficacité opérationnelle utilisant le pointer-cliquer</a:t>
            </a:r>
          </a:p>
        </p:txBody>
      </p:sp>
      <p:pic>
        <p:nvPicPr>
          <p:cNvPr id="38" name="Photo_Protocol Conversion"/>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15580" y="2004429"/>
            <a:ext cx="290835" cy="381963"/>
          </a:xfrm>
          <a:prstGeom prst="rect">
            <a:avLst/>
          </a:prstGeom>
        </p:spPr>
      </p:pic>
      <p:pic>
        <p:nvPicPr>
          <p:cNvPr id="39" name="Picture 2" descr="https://www.garmasl.com/859-large_default/touch-panel-hmi-graphite-series.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8212302" y="1809599"/>
            <a:ext cx="699526" cy="699526"/>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8238946" y="2969530"/>
            <a:ext cx="914400" cy="323165"/>
          </a:xfrm>
          <a:prstGeom prst="rect">
            <a:avLst/>
          </a:prstGeom>
          <a:noFill/>
        </p:spPr>
        <p:txBody>
          <a:bodyPr wrap="square" lIns="0" tIns="0" rIns="0" bIns="0" rtlCol="0">
            <a:spAutoFit/>
          </a:bodyPr>
          <a:lstStyle/>
          <a:p>
            <a:r>
              <a:rPr lang="fr-FR" sz="1050">
                <a:latin typeface="Titillium" panose="00000500000000000000" pitchFamily="50" charset="0"/>
              </a:rPr>
              <a:t>IHM modulaires durcies </a:t>
            </a:r>
          </a:p>
        </p:txBody>
      </p:sp>
      <p:sp>
        <p:nvSpPr>
          <p:cNvPr id="41" name="TextBox 40"/>
          <p:cNvSpPr txBox="1"/>
          <p:nvPr/>
        </p:nvSpPr>
        <p:spPr>
          <a:xfrm>
            <a:off x="9356817" y="2969529"/>
            <a:ext cx="948137" cy="484748"/>
          </a:xfrm>
          <a:prstGeom prst="rect">
            <a:avLst/>
          </a:prstGeom>
          <a:noFill/>
        </p:spPr>
        <p:txBody>
          <a:bodyPr wrap="square" lIns="0" tIns="0" rIns="0" bIns="0" rtlCol="0">
            <a:spAutoFit/>
          </a:bodyPr>
          <a:lstStyle/>
          <a:p>
            <a:r>
              <a:rPr lang="fr-FR" sz="1050" dirty="0">
                <a:latin typeface="Titillium" panose="00000500000000000000" pitchFamily="50" charset="0"/>
              </a:rPr>
              <a:t>MQTT multiplateforme intégré</a:t>
            </a:r>
          </a:p>
        </p:txBody>
      </p:sp>
      <p:pic>
        <p:nvPicPr>
          <p:cNvPr id="42" name="Photo_N-Tron Ethernet Switches"/>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211089" y="1976030"/>
            <a:ext cx="438760" cy="438760"/>
          </a:xfrm>
          <a:prstGeom prst="rect">
            <a:avLst/>
          </a:prstGeom>
        </p:spPr>
      </p:pic>
      <p:sp>
        <p:nvSpPr>
          <p:cNvPr id="43" name="TextBox 42"/>
          <p:cNvSpPr txBox="1"/>
          <p:nvPr/>
        </p:nvSpPr>
        <p:spPr>
          <a:xfrm>
            <a:off x="11277600" y="2947651"/>
            <a:ext cx="914400" cy="484748"/>
          </a:xfrm>
          <a:prstGeom prst="rect">
            <a:avLst/>
          </a:prstGeom>
          <a:noFill/>
        </p:spPr>
        <p:txBody>
          <a:bodyPr wrap="square" lIns="0" tIns="0" rIns="0" bIns="0" rtlCol="0">
            <a:spAutoFit/>
          </a:bodyPr>
          <a:lstStyle/>
          <a:p>
            <a:r>
              <a:rPr lang="fr-FR" sz="1050">
                <a:solidFill>
                  <a:schemeClr val="accent3"/>
                </a:solidFill>
                <a:latin typeface="Titillium" panose="00000500000000000000" pitchFamily="50" charset="0"/>
              </a:rPr>
              <a:t>Entrées</a:t>
            </a:r>
            <a:r>
              <a:rPr lang="fr-FR" sz="1050">
                <a:latin typeface="Titillium" panose="00000500000000000000" pitchFamily="50" charset="0"/>
              </a:rPr>
              <a:t> universelles.</a:t>
            </a:r>
          </a:p>
          <a:p>
            <a:r>
              <a:rPr lang="fr-FR" sz="1050">
                <a:solidFill>
                  <a:schemeClr val="accent3"/>
                </a:solidFill>
                <a:latin typeface="Titillium" panose="00000500000000000000" pitchFamily="50" charset="0"/>
              </a:rPr>
              <a:t>Sorties</a:t>
            </a:r>
            <a:r>
              <a:rPr lang="fr-FR" sz="1050">
                <a:latin typeface="Titillium" panose="00000500000000000000" pitchFamily="50" charset="0"/>
              </a:rPr>
              <a:t> universelles.</a:t>
            </a:r>
          </a:p>
          <a:p>
            <a:r>
              <a:rPr lang="fr-FR" sz="1050">
                <a:solidFill>
                  <a:schemeClr val="accent3"/>
                </a:solidFill>
                <a:latin typeface="Titillium" panose="00000500000000000000" pitchFamily="50" charset="0"/>
              </a:rPr>
              <a:t>Partout</a:t>
            </a:r>
            <a:r>
              <a:rPr lang="fr-FR" sz="1050">
                <a:latin typeface="Titillium" panose="00000500000000000000" pitchFamily="50" charset="0"/>
              </a:rPr>
              <a:t>.</a:t>
            </a:r>
          </a:p>
        </p:txBody>
      </p:sp>
      <p:pic>
        <p:nvPicPr>
          <p:cNvPr id="44" name="Picture 4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277600" y="1942869"/>
            <a:ext cx="912025" cy="457200"/>
          </a:xfrm>
          <a:prstGeom prst="rect">
            <a:avLst/>
          </a:prstGeom>
        </p:spPr>
      </p:pic>
      <p:pic>
        <p:nvPicPr>
          <p:cNvPr id="45" name="Picture 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9254333" y="1831817"/>
            <a:ext cx="627430" cy="627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 name="Picture 2" descr="Image result for bluetree wireless product 2008"/>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4905718" y="2056105"/>
            <a:ext cx="657024" cy="349796"/>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p:cNvSpPr txBox="1"/>
          <p:nvPr/>
        </p:nvSpPr>
        <p:spPr>
          <a:xfrm>
            <a:off x="10358772" y="2947650"/>
            <a:ext cx="835269" cy="161583"/>
          </a:xfrm>
          <a:prstGeom prst="rect">
            <a:avLst/>
          </a:prstGeom>
          <a:noFill/>
        </p:spPr>
        <p:txBody>
          <a:bodyPr wrap="square" lIns="0" tIns="0" rIns="0" bIns="0" rtlCol="0">
            <a:spAutoFit/>
          </a:bodyPr>
          <a:lstStyle/>
          <a:p>
            <a:r>
              <a:rPr lang="fr-FR" sz="1050">
                <a:latin typeface="Titillium" panose="00000500000000000000" pitchFamily="50" charset="0"/>
              </a:rPr>
              <a:t>IIoT convivial</a:t>
            </a:r>
          </a:p>
        </p:txBody>
      </p:sp>
      <p:sp>
        <p:nvSpPr>
          <p:cNvPr id="49" name="TextBox 48"/>
          <p:cNvSpPr txBox="1"/>
          <p:nvPr/>
        </p:nvSpPr>
        <p:spPr>
          <a:xfrm>
            <a:off x="10243941" y="2460034"/>
            <a:ext cx="588623" cy="307777"/>
          </a:xfrm>
          <a:prstGeom prst="rect">
            <a:avLst/>
          </a:prstGeom>
          <a:noFill/>
        </p:spPr>
        <p:txBody>
          <a:bodyPr wrap="none" rtlCol="0">
            <a:spAutoFit/>
          </a:bodyPr>
          <a:lstStyle/>
          <a:p>
            <a:r>
              <a:rPr lang="fr-FR" sz="1400">
                <a:latin typeface="Titillium" panose="00000500000000000000" pitchFamily="50" charset="0"/>
              </a:rPr>
              <a:t>2018</a:t>
            </a:r>
          </a:p>
        </p:txBody>
      </p:sp>
      <p:sp>
        <p:nvSpPr>
          <p:cNvPr id="48" name="TextBox 47"/>
          <p:cNvSpPr txBox="1"/>
          <p:nvPr/>
        </p:nvSpPr>
        <p:spPr>
          <a:xfrm>
            <a:off x="11277600" y="2455591"/>
            <a:ext cx="588623" cy="307777"/>
          </a:xfrm>
          <a:prstGeom prst="rect">
            <a:avLst/>
          </a:prstGeom>
          <a:noFill/>
        </p:spPr>
        <p:txBody>
          <a:bodyPr wrap="none" rtlCol="0">
            <a:spAutoFit/>
          </a:bodyPr>
          <a:lstStyle/>
          <a:p>
            <a:r>
              <a:rPr lang="fr-FR" sz="1400">
                <a:latin typeface="Titillium" panose="00000500000000000000" pitchFamily="50" charset="0"/>
              </a:rPr>
              <a:t>2020</a:t>
            </a:r>
          </a:p>
        </p:txBody>
      </p:sp>
      <p:sp>
        <p:nvSpPr>
          <p:cNvPr id="47" name="TextBox 46"/>
          <p:cNvSpPr txBox="1"/>
          <p:nvPr/>
        </p:nvSpPr>
        <p:spPr>
          <a:xfrm>
            <a:off x="9273737" y="2466880"/>
            <a:ext cx="588623" cy="307777"/>
          </a:xfrm>
          <a:prstGeom prst="rect">
            <a:avLst/>
          </a:prstGeom>
          <a:noFill/>
        </p:spPr>
        <p:txBody>
          <a:bodyPr wrap="none" rtlCol="0">
            <a:spAutoFit/>
          </a:bodyPr>
          <a:lstStyle/>
          <a:p>
            <a:r>
              <a:rPr lang="fr-FR" sz="1400">
                <a:latin typeface="Titillium" panose="00000500000000000000" pitchFamily="50" charset="0"/>
              </a:rPr>
              <a:t>2016</a:t>
            </a:r>
          </a:p>
        </p:txBody>
      </p:sp>
      <p:pic>
        <p:nvPicPr>
          <p:cNvPr id="51" name="Picture 5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10319206" y="1927692"/>
            <a:ext cx="457200" cy="457200"/>
          </a:xfrm>
          <a:prstGeom prst="rect">
            <a:avLst/>
          </a:prstGeom>
        </p:spPr>
      </p:pic>
      <p:sp>
        <p:nvSpPr>
          <p:cNvPr id="56" name="FlexEdge Reveal"/>
          <p:cNvSpPr/>
          <p:nvPr/>
        </p:nvSpPr>
        <p:spPr>
          <a:xfrm>
            <a:off x="11101819" y="821463"/>
            <a:ext cx="959556" cy="2932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PTV HMIs MQTT IIoT"/>
          <p:cNvSpPr/>
          <p:nvPr/>
        </p:nvSpPr>
        <p:spPr>
          <a:xfrm>
            <a:off x="8275383" y="1277585"/>
            <a:ext cx="2950107" cy="29323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iPhone Reveal"/>
          <p:cNvSpPr/>
          <p:nvPr/>
        </p:nvSpPr>
        <p:spPr>
          <a:xfrm>
            <a:off x="4898857" y="1208810"/>
            <a:ext cx="3646815" cy="26629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Multi Protocol IoT"/>
          <p:cNvSpPr/>
          <p:nvPr/>
        </p:nvSpPr>
        <p:spPr>
          <a:xfrm>
            <a:off x="2103656" y="1093116"/>
            <a:ext cx="3398183" cy="3476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Legacy"/>
          <p:cNvSpPr/>
          <p:nvPr/>
        </p:nvSpPr>
        <p:spPr>
          <a:xfrm>
            <a:off x="-89973" y="1907455"/>
            <a:ext cx="2191657" cy="1891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0789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3"/>
                                        </p:tgtEl>
                                      </p:cBhvr>
                                    </p:animEffect>
                                    <p:set>
                                      <p:cBhvr>
                                        <p:cTn id="7" dur="1" fill="hold">
                                          <p:stCondLst>
                                            <p:cond delay="499"/>
                                          </p:stCondLst>
                                        </p:cTn>
                                        <p:tgtEl>
                                          <p:spTgt spid="5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4"/>
                                        </p:tgtEl>
                                      </p:cBhvr>
                                    </p:animEffect>
                                    <p:set>
                                      <p:cBhvr>
                                        <p:cTn id="12" dur="1" fill="hold">
                                          <p:stCondLst>
                                            <p:cond delay="499"/>
                                          </p:stCondLst>
                                        </p:cTn>
                                        <p:tgtEl>
                                          <p:spTgt spid="5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2"/>
                                        </p:tgtEl>
                                      </p:cBhvr>
                                    </p:animEffect>
                                    <p:set>
                                      <p:cBhvr>
                                        <p:cTn id="17" dur="1" fill="hold">
                                          <p:stCondLst>
                                            <p:cond delay="499"/>
                                          </p:stCondLst>
                                        </p:cTn>
                                        <p:tgtEl>
                                          <p:spTgt spid="5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6"/>
                                        </p:tgtEl>
                                      </p:cBhvr>
                                    </p:animEffect>
                                    <p:set>
                                      <p:cBhvr>
                                        <p:cTn id="27" dur="1" fill="hold">
                                          <p:stCondLst>
                                            <p:cond delay="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5" grpId="0" animBg="1"/>
      <p:bldP spid="52" grpId="0" animBg="1"/>
      <p:bldP spid="54" grpId="0" animBg="1"/>
      <p:bldP spid="5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p:cNvGraphicFramePr>
            <a:graphicFrameLocks noChangeAspect="1"/>
          </p:cNvGraphicFramePr>
          <p:nvPr>
            <p:custDataLst>
              <p:tags r:id="rId2"/>
            </p:custDataLst>
            <p:extLst>
              <p:ext uri="{D42A27DB-BD31-4B8C-83A1-F6EECF244321}">
                <p14:modId xmlns:p14="http://schemas.microsoft.com/office/powerpoint/2010/main" val="18509555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4156" name="think-cell Slide" r:id="rId5" imgW="381" imgH="381" progId="TCLayout.ActiveDocument.1">
                  <p:embed/>
                </p:oleObj>
              </mc:Choice>
              <mc:Fallback>
                <p:oleObj name="think-cell Slide" r:id="rId5" imgW="381" imgH="381" progId="TCLayout.ActiveDocument.1">
                  <p:embed/>
                  <p:pic>
                    <p:nvPicPr>
                      <p:cNvPr id="15" name="Object 14"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Rectangle 15"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dirty="0">
              <a:latin typeface="Titillium" panose="00000500000000000000" pitchFamily="50" charset="0"/>
              <a:ea typeface="+mj-ea"/>
              <a:cs typeface="+mj-cs"/>
              <a:sym typeface="Titillium" panose="00000500000000000000" pitchFamily="50" charset="0"/>
            </a:endParaRPr>
          </a:p>
        </p:txBody>
      </p:sp>
      <p:sp>
        <p:nvSpPr>
          <p:cNvPr id="19" name="Text Placeholder 18"/>
          <p:cNvSpPr>
            <a:spLocks noGrp="1"/>
          </p:cNvSpPr>
          <p:nvPr>
            <p:ph type="body" sz="quarter" idx="29"/>
          </p:nvPr>
        </p:nvSpPr>
        <p:spPr/>
        <p:txBody>
          <a:bodyPr/>
          <a:lstStyle/>
          <a:p>
            <a:r>
              <a:rPr lang="fr-FR"/>
              <a:t>Options d’achat</a:t>
            </a:r>
          </a:p>
        </p:txBody>
      </p:sp>
      <p:sp>
        <p:nvSpPr>
          <p:cNvPr id="18" name="Text Placeholder 17"/>
          <p:cNvSpPr>
            <a:spLocks noGrp="1"/>
          </p:cNvSpPr>
          <p:nvPr>
            <p:ph type="body" sz="quarter" idx="14"/>
          </p:nvPr>
        </p:nvSpPr>
        <p:spPr/>
        <p:txBody>
          <a:bodyPr/>
          <a:lstStyle/>
          <a:p>
            <a:r>
              <a:rPr lang="en-US" dirty="0" err="1"/>
              <a:t>FlexEdge</a:t>
            </a:r>
            <a:r>
              <a:rPr lang="en-US" dirty="0"/>
              <a:t> Builder</a:t>
            </a:r>
          </a:p>
        </p:txBody>
      </p:sp>
      <p:sp>
        <p:nvSpPr>
          <p:cNvPr id="17" name="Content Placeholder 16"/>
          <p:cNvSpPr>
            <a:spLocks noGrp="1"/>
          </p:cNvSpPr>
          <p:nvPr>
            <p:ph sz="quarter" idx="11"/>
          </p:nvPr>
        </p:nvSpPr>
        <p:spPr/>
        <p:txBody>
          <a:bodyPr/>
          <a:lstStyle/>
          <a:p>
            <a:endParaRPr lang="en-US" dirty="0"/>
          </a:p>
          <a:p>
            <a:endParaRPr lang="en-US" dirty="0"/>
          </a:p>
          <a:p>
            <a:pPr marL="0" indent="0">
              <a:buNone/>
            </a:pPr>
            <a:r>
              <a:rPr lang="fr-FR" dirty="0"/>
              <a:t>Avec le lancement du FlexEdge, pour la </a:t>
            </a:r>
            <a:r>
              <a:rPr lang="fr-FR" u="sng" dirty="0"/>
              <a:t>première fois</a:t>
            </a:r>
            <a:r>
              <a:rPr lang="fr-FR" dirty="0"/>
              <a:t>, les clients de Red Lion peuvent acheter le contrôleur et les modules de communication à la carte ou laisser Red Lion construire, pour eux, la solution en usine.</a:t>
            </a:r>
          </a:p>
        </p:txBody>
      </p:sp>
      <p:sp>
        <p:nvSpPr>
          <p:cNvPr id="9" name="Slide Number Placeholder 8"/>
          <p:cNvSpPr>
            <a:spLocks noGrp="1"/>
          </p:cNvSpPr>
          <p:nvPr>
            <p:ph type="sldNum" sz="quarter" idx="4"/>
          </p:nvPr>
        </p:nvSpPr>
        <p:spPr>
          <a:prstGeom prst="rect">
            <a:avLst/>
          </a:prstGeom>
        </p:spPr>
        <p:txBody>
          <a:bodyPr/>
          <a:lstStyle/>
          <a:p>
            <a:fld id="{84993F75-2216-1046-AEF3-A956D275DDD9}" type="slidenum">
              <a:rPr lang="en-US" smtClean="0"/>
              <a:pPr/>
              <a:t>30</a:t>
            </a:fld>
            <a:endParaRPr lang="en-US"/>
          </a:p>
        </p:txBody>
      </p:sp>
    </p:spTree>
    <p:extLst>
      <p:ext uri="{BB962C8B-B14F-4D97-AF65-F5344CB8AC3E}">
        <p14:creationId xmlns:p14="http://schemas.microsoft.com/office/powerpoint/2010/main" val="360691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32"/>
          </p:nvPr>
        </p:nvSpPr>
        <p:spPr/>
        <p:txBody>
          <a:bodyPr/>
          <a:lstStyle/>
          <a:p>
            <a:r>
              <a:rPr lang="fr-FR"/>
              <a:t>Ajustez selon votre développement.</a:t>
            </a:r>
          </a:p>
        </p:txBody>
      </p:sp>
      <p:sp>
        <p:nvSpPr>
          <p:cNvPr id="17" name="Text Placeholder 16"/>
          <p:cNvSpPr>
            <a:spLocks noGrp="1"/>
          </p:cNvSpPr>
          <p:nvPr>
            <p:ph type="body" sz="quarter" idx="33"/>
          </p:nvPr>
        </p:nvSpPr>
        <p:spPr/>
        <p:txBody>
          <a:bodyPr/>
          <a:lstStyle/>
          <a:p>
            <a:r>
              <a:rPr lang="fr-FR"/>
              <a:t>Débutez dès aujourd’hui avec une solution préassemblée, capable de s’adapter à l’évolution des besoins de l’application.</a:t>
            </a:r>
          </a:p>
        </p:txBody>
      </p:sp>
      <p:sp>
        <p:nvSpPr>
          <p:cNvPr id="14" name="Text Placeholder 13"/>
          <p:cNvSpPr>
            <a:spLocks noGrp="1"/>
          </p:cNvSpPr>
          <p:nvPr>
            <p:ph type="body" sz="quarter" idx="29"/>
          </p:nvPr>
        </p:nvSpPr>
        <p:spPr/>
        <p:txBody>
          <a:bodyPr/>
          <a:lstStyle/>
          <a:p>
            <a:r>
              <a:rPr lang="fr-FR" dirty="0"/>
              <a:t>Commencez petit. </a:t>
            </a:r>
          </a:p>
          <a:p>
            <a:r>
              <a:rPr lang="fr-FR" dirty="0"/>
              <a:t>Voyez grand.</a:t>
            </a:r>
          </a:p>
        </p:txBody>
      </p:sp>
      <p:sp>
        <p:nvSpPr>
          <p:cNvPr id="13" name="Text Placeholder 12"/>
          <p:cNvSpPr>
            <a:spLocks noGrp="1"/>
          </p:cNvSpPr>
          <p:nvPr>
            <p:ph type="body" sz="quarter" idx="14"/>
          </p:nvPr>
        </p:nvSpPr>
        <p:spPr/>
        <p:txBody>
          <a:bodyPr/>
          <a:lstStyle/>
          <a:p>
            <a:r>
              <a:rPr lang="fr-FR" dirty="0"/>
              <a:t>Commencez par le contrôleur </a:t>
            </a:r>
            <a:br>
              <a:rPr lang="fr-FR" dirty="0"/>
            </a:br>
            <a:r>
              <a:rPr lang="fr-FR" dirty="0"/>
              <a:t>et ajoutez des modules de communication selon </a:t>
            </a:r>
            <a:br>
              <a:rPr lang="fr-FR" dirty="0"/>
            </a:br>
            <a:r>
              <a:rPr lang="fr-FR" dirty="0"/>
              <a:t>vos besoins.</a:t>
            </a:r>
          </a:p>
        </p:txBody>
      </p:sp>
      <p:sp>
        <p:nvSpPr>
          <p:cNvPr id="9" name="Slide Number Placeholder 8"/>
          <p:cNvSpPr>
            <a:spLocks noGrp="1"/>
          </p:cNvSpPr>
          <p:nvPr>
            <p:ph type="sldNum" sz="quarter" idx="4"/>
          </p:nvPr>
        </p:nvSpPr>
        <p:spPr/>
        <p:txBody>
          <a:bodyPr/>
          <a:lstStyle/>
          <a:p>
            <a:fld id="{84993F75-2216-1046-AEF3-A956D275DDD9}" type="slidenum">
              <a:rPr lang="en-US" smtClean="0"/>
              <a:pPr/>
              <a:t>31</a:t>
            </a:fld>
            <a:endParaRPr lang="en-US"/>
          </a:p>
        </p:txBody>
      </p:sp>
      <p:pic>
        <p:nvPicPr>
          <p:cNvPr id="20" name="Content Placeholder 9"/>
          <p:cNvPicPr>
            <a:picLocks noGrp="1" noChangeAspect="1"/>
          </p:cNvPicPr>
          <p:nvPr>
            <p:ph sz="quarter" idx="31"/>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69257" y="2656114"/>
            <a:ext cx="3048840" cy="3048840"/>
          </a:xfrm>
          <a:prstGeom prst="rect">
            <a:avLst/>
          </a:prstGeom>
        </p:spPr>
      </p:pic>
      <p:pic>
        <p:nvPicPr>
          <p:cNvPr id="21" name="Picture 20"/>
          <p:cNvPicPr>
            <a:picLocks noChangeAspect="1"/>
          </p:cNvPicPr>
          <p:nvPr/>
        </p:nvPicPr>
        <p:blipFill>
          <a:blip r:embed="rId5" cstate="email">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272971" y="2456544"/>
            <a:ext cx="1463040" cy="1463040"/>
          </a:xfrm>
          <a:prstGeom prst="rect">
            <a:avLst/>
          </a:prstGeom>
        </p:spPr>
      </p:pic>
      <p:pic>
        <p:nvPicPr>
          <p:cNvPr id="24" name="Picture 23"/>
          <p:cNvPicPr>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foregroundMark x1="59091" y1="35576" x2="73515" y2="35152"/>
                      </a14:backgroundRemoval>
                    </a14:imgEffect>
                  </a14:imgLayer>
                </a14:imgProps>
              </a:ext>
              <a:ext uri="{28A0092B-C50C-407E-A947-70E740481C1C}">
                <a14:useLocalDpi xmlns:a14="http://schemas.microsoft.com/office/drawing/2010/main"/>
              </a:ext>
            </a:extLst>
          </a:blip>
          <a:stretch>
            <a:fillRect/>
          </a:stretch>
        </p:blipFill>
        <p:spPr>
          <a:xfrm>
            <a:off x="3190910" y="3526692"/>
            <a:ext cx="1463040" cy="1463040"/>
          </a:xfrm>
          <a:prstGeom prst="rect">
            <a:avLst/>
          </a:prstGeom>
        </p:spPr>
      </p:pic>
      <p:pic>
        <p:nvPicPr>
          <p:cNvPr id="2" name="Picture 1"/>
          <p:cNvPicPr>
            <a:picLocks noChangeAspect="1"/>
          </p:cNvPicPr>
          <p:nvPr/>
        </p:nvPicPr>
        <p:blipFill>
          <a:blip r:embed="rId9" cstate="email">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182815" y="4724400"/>
            <a:ext cx="1463040" cy="1463040"/>
          </a:xfrm>
          <a:prstGeom prst="rect">
            <a:avLst/>
          </a:prstGeom>
        </p:spPr>
      </p:pic>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31655" y="3154496"/>
            <a:ext cx="5585260" cy="3141709"/>
          </a:xfrm>
          <a:prstGeom prst="rect">
            <a:avLst/>
          </a:prstGeom>
        </p:spPr>
      </p:pic>
    </p:spTree>
    <p:extLst>
      <p:ext uri="{BB962C8B-B14F-4D97-AF65-F5344CB8AC3E}">
        <p14:creationId xmlns:p14="http://schemas.microsoft.com/office/powerpoint/2010/main" val="1291217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29"/>
          </p:nvPr>
        </p:nvSpPr>
        <p:spPr/>
        <p:txBody>
          <a:bodyPr/>
          <a:lstStyle/>
          <a:p>
            <a:r>
              <a:rPr lang="fr-FR" dirty="0"/>
              <a:t>Outil Web de construction du FlexEdge</a:t>
            </a:r>
          </a:p>
        </p:txBody>
      </p:sp>
      <p:pic>
        <p:nvPicPr>
          <p:cNvPr id="12" name="Picture 11"/>
          <p:cNvPicPr>
            <a:picLocks noChangeAspect="1"/>
          </p:cNvPicPr>
          <p:nvPr/>
        </p:nvPicPr>
        <p:blipFill>
          <a:blip r:embed="rId3"/>
          <a:stretch>
            <a:fillRect/>
          </a:stretch>
        </p:blipFill>
        <p:spPr>
          <a:xfrm>
            <a:off x="1350816" y="1868994"/>
            <a:ext cx="2668991" cy="3863402"/>
          </a:xfrm>
          <a:prstGeom prst="rect">
            <a:avLst/>
          </a:prstGeom>
        </p:spPr>
      </p:pic>
      <p:pic>
        <p:nvPicPr>
          <p:cNvPr id="13" name="Picture 12"/>
          <p:cNvPicPr>
            <a:picLocks noChangeAspect="1"/>
          </p:cNvPicPr>
          <p:nvPr/>
        </p:nvPicPr>
        <p:blipFill>
          <a:blip r:embed="rId4"/>
          <a:stretch>
            <a:fillRect/>
          </a:stretch>
        </p:blipFill>
        <p:spPr>
          <a:xfrm>
            <a:off x="5919831" y="1868994"/>
            <a:ext cx="6150513" cy="4797556"/>
          </a:xfrm>
          <a:prstGeom prst="rect">
            <a:avLst/>
          </a:prstGeom>
        </p:spPr>
      </p:pic>
      <p:sp>
        <p:nvSpPr>
          <p:cNvPr id="14" name="Rectangle 13"/>
          <p:cNvSpPr/>
          <p:nvPr/>
        </p:nvSpPr>
        <p:spPr>
          <a:xfrm>
            <a:off x="1270500" y="1499662"/>
            <a:ext cx="2829621" cy="369332"/>
          </a:xfrm>
          <a:prstGeom prst="rect">
            <a:avLst/>
          </a:prstGeom>
        </p:spPr>
        <p:txBody>
          <a:bodyPr wrap="none">
            <a:spAutoFit/>
          </a:bodyPr>
          <a:lstStyle/>
          <a:p>
            <a:r>
              <a:rPr lang="fr-FR" b="1">
                <a:solidFill>
                  <a:srgbClr val="C00000"/>
                </a:solidFill>
              </a:rPr>
              <a:t>Étape 1 - Sélectionnez le contrôleur </a:t>
            </a:r>
          </a:p>
        </p:txBody>
      </p:sp>
      <p:sp>
        <p:nvSpPr>
          <p:cNvPr id="15" name="Rectangle 14"/>
          <p:cNvSpPr/>
          <p:nvPr/>
        </p:nvSpPr>
        <p:spPr>
          <a:xfrm>
            <a:off x="5808375" y="1499662"/>
            <a:ext cx="2553904" cy="369332"/>
          </a:xfrm>
          <a:prstGeom prst="rect">
            <a:avLst/>
          </a:prstGeom>
        </p:spPr>
        <p:txBody>
          <a:bodyPr wrap="none">
            <a:spAutoFit/>
          </a:bodyPr>
          <a:lstStyle/>
          <a:p>
            <a:r>
              <a:rPr lang="fr-FR" b="1">
                <a:solidFill>
                  <a:srgbClr val="C00000"/>
                </a:solidFill>
              </a:rPr>
              <a:t>Étape 2 - Sélectionnez les options</a:t>
            </a:r>
          </a:p>
        </p:txBody>
      </p:sp>
      <p:sp>
        <p:nvSpPr>
          <p:cNvPr id="17" name="Right Arrow 16"/>
          <p:cNvSpPr/>
          <p:nvPr/>
        </p:nvSpPr>
        <p:spPr>
          <a:xfrm>
            <a:off x="5601934" y="4922044"/>
            <a:ext cx="635794" cy="4071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a:off x="5422106" y="5494972"/>
            <a:ext cx="635794" cy="4071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a:off x="5919831" y="6202921"/>
            <a:ext cx="635794" cy="4071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a:off x="8655758" y="5383175"/>
            <a:ext cx="635794" cy="40719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21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20" name="Object 19" hidden="1"/>
          <p:cNvGraphicFramePr>
            <a:graphicFrameLocks noChangeAspect="1"/>
          </p:cNvGraphicFramePr>
          <p:nvPr>
            <p:custDataLst>
              <p:tags r:id="rId2"/>
            </p:custDataLst>
            <p:extLst>
              <p:ext uri="{D42A27DB-BD31-4B8C-83A1-F6EECF244321}">
                <p14:modId xmlns:p14="http://schemas.microsoft.com/office/powerpoint/2010/main" val="35207412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4764" name="think-cell Slide" r:id="rId6" imgW="381" imgH="381" progId="TCLayout.ActiveDocument.1">
                  <p:embed/>
                </p:oleObj>
              </mc:Choice>
              <mc:Fallback>
                <p:oleObj name="think-cell Slide" r:id="rId6" imgW="381" imgH="381" progId="TCLayout.ActiveDocument.1">
                  <p:embed/>
                  <p:pic>
                    <p:nvPicPr>
                      <p:cNvPr id="20" name="Object 19"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Rectangle 20"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600" dirty="0">
              <a:latin typeface="Titillium" panose="00000500000000000000" pitchFamily="50" charset="0"/>
              <a:ea typeface="+mj-ea"/>
              <a:cs typeface="+mj-cs"/>
              <a:sym typeface="Titillium" panose="00000500000000000000" pitchFamily="50" charset="0"/>
            </a:endParaRPr>
          </a:p>
        </p:txBody>
      </p:sp>
      <p:sp>
        <p:nvSpPr>
          <p:cNvPr id="2" name="Content Placeholder 1"/>
          <p:cNvSpPr>
            <a:spLocks noGrp="1"/>
          </p:cNvSpPr>
          <p:nvPr>
            <p:ph sz="quarter" idx="12"/>
          </p:nvPr>
        </p:nvSpPr>
        <p:spPr/>
        <p:txBody>
          <a:bodyPr/>
          <a:lstStyle/>
          <a:p>
            <a:endParaRPr lang="en-US"/>
          </a:p>
        </p:txBody>
      </p:sp>
      <p:sp>
        <p:nvSpPr>
          <p:cNvPr id="5" name="Title 4"/>
          <p:cNvSpPr>
            <a:spLocks noGrp="1"/>
          </p:cNvSpPr>
          <p:nvPr>
            <p:ph type="title"/>
          </p:nvPr>
        </p:nvSpPr>
        <p:spPr/>
        <p:txBody>
          <a:bodyPr/>
          <a:lstStyle/>
          <a:p>
            <a:r>
              <a:rPr lang="fr-FR"/>
              <a:t>Migration des produits</a:t>
            </a:r>
          </a:p>
        </p:txBody>
      </p:sp>
      <p:sp>
        <p:nvSpPr>
          <p:cNvPr id="3" name="Text Placeholder 2"/>
          <p:cNvSpPr>
            <a:spLocks noGrp="1"/>
          </p:cNvSpPr>
          <p:nvPr>
            <p:ph type="body" sz="quarter" idx="45"/>
          </p:nvPr>
        </p:nvSpPr>
        <p:spPr/>
        <p:txBody>
          <a:bodyPr/>
          <a:lstStyle/>
          <a:p>
            <a:endParaRPr lang="en-US"/>
          </a:p>
        </p:txBody>
      </p:sp>
      <p:sp>
        <p:nvSpPr>
          <p:cNvPr id="7" name="Text Placeholder 6"/>
          <p:cNvSpPr>
            <a:spLocks noGrp="1"/>
          </p:cNvSpPr>
          <p:nvPr>
            <p:ph type="body" sz="quarter" idx="37"/>
          </p:nvPr>
        </p:nvSpPr>
        <p:spPr>
          <a:xfrm>
            <a:off x="1689652" y="1658645"/>
            <a:ext cx="4824410" cy="560387"/>
          </a:xfrm>
        </p:spPr>
        <p:txBody>
          <a:bodyPr>
            <a:normAutofit/>
          </a:bodyPr>
          <a:lstStyle/>
          <a:p>
            <a:r>
              <a:rPr lang="fr-FR" sz="2000" dirty="0"/>
              <a:t>Data Station Plus ou </a:t>
            </a:r>
            <a:r>
              <a:rPr lang="fr-FR" sz="2000" dirty="0" err="1"/>
              <a:t>Modular</a:t>
            </a:r>
            <a:r>
              <a:rPr lang="fr-FR" sz="2000" dirty="0"/>
              <a:t> Controller</a:t>
            </a:r>
          </a:p>
        </p:txBody>
      </p:sp>
      <p:sp>
        <p:nvSpPr>
          <p:cNvPr id="4" name="Text Placeholder 3"/>
          <p:cNvSpPr>
            <a:spLocks noGrp="1"/>
          </p:cNvSpPr>
          <p:nvPr>
            <p:ph type="body" sz="quarter" idx="46"/>
          </p:nvPr>
        </p:nvSpPr>
        <p:spPr/>
        <p:txBody>
          <a:bodyPr/>
          <a:lstStyle/>
          <a:p>
            <a:endParaRPr lang="en-US" dirty="0"/>
          </a:p>
        </p:txBody>
      </p:sp>
      <p:sp>
        <p:nvSpPr>
          <p:cNvPr id="11" name="Text Placeholder 10"/>
          <p:cNvSpPr>
            <a:spLocks noGrp="1"/>
          </p:cNvSpPr>
          <p:nvPr>
            <p:ph type="body" sz="quarter" idx="51"/>
          </p:nvPr>
        </p:nvSpPr>
        <p:spPr>
          <a:xfrm>
            <a:off x="1689652" y="2695968"/>
            <a:ext cx="4824410" cy="560387"/>
          </a:xfrm>
        </p:spPr>
        <p:txBody>
          <a:bodyPr>
            <a:normAutofit/>
          </a:bodyPr>
          <a:lstStyle/>
          <a:p>
            <a:r>
              <a:rPr lang="fr-FR" sz="2000"/>
              <a:t>IndustrialPro SN</a:t>
            </a:r>
          </a:p>
        </p:txBody>
      </p:sp>
      <p:sp>
        <p:nvSpPr>
          <p:cNvPr id="23" name="Text Placeholder 22"/>
          <p:cNvSpPr>
            <a:spLocks noGrp="1"/>
          </p:cNvSpPr>
          <p:nvPr>
            <p:ph type="body" sz="quarter" idx="52"/>
          </p:nvPr>
        </p:nvSpPr>
        <p:spPr/>
        <p:txBody>
          <a:bodyPr/>
          <a:lstStyle/>
          <a:p>
            <a:endParaRPr lang="en-US"/>
          </a:p>
        </p:txBody>
      </p:sp>
      <p:sp>
        <p:nvSpPr>
          <p:cNvPr id="6" name="Text Placeholder 5"/>
          <p:cNvSpPr>
            <a:spLocks noGrp="1"/>
          </p:cNvSpPr>
          <p:nvPr>
            <p:ph type="body" sz="quarter" idx="47"/>
          </p:nvPr>
        </p:nvSpPr>
        <p:spPr/>
        <p:txBody>
          <a:bodyPr/>
          <a:lstStyle/>
          <a:p>
            <a:endParaRPr lang="en-US"/>
          </a:p>
        </p:txBody>
      </p:sp>
      <p:sp>
        <p:nvSpPr>
          <p:cNvPr id="24" name="Text Placeholder 23"/>
          <p:cNvSpPr>
            <a:spLocks noGrp="1"/>
          </p:cNvSpPr>
          <p:nvPr>
            <p:ph type="body" sz="quarter" idx="57"/>
          </p:nvPr>
        </p:nvSpPr>
        <p:spPr/>
        <p:txBody>
          <a:bodyPr/>
          <a:lstStyle/>
          <a:p>
            <a:endParaRPr lang="en-US"/>
          </a:p>
        </p:txBody>
      </p:sp>
    </p:spTree>
    <p:extLst>
      <p:ext uri="{BB962C8B-B14F-4D97-AF65-F5344CB8AC3E}">
        <p14:creationId xmlns:p14="http://schemas.microsoft.com/office/powerpoint/2010/main" val="3427551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5788" name="think-cell Slide" r:id="rId5" imgW="381" imgH="381" progId="TCLayout.ActiveDocument.1">
                  <p:embed/>
                </p:oleObj>
              </mc:Choice>
              <mc:Fallback>
                <p:oleObj name="think-cell Slide" r:id="rId5" imgW="381" imgH="381" progId="TCLayout.ActiveDocument.1">
                  <p:embed/>
                  <p:pic>
                    <p:nvPicPr>
                      <p:cNvPr id="24" name="Object 2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Text Placeholder 13"/>
          <p:cNvSpPr>
            <a:spLocks noGrp="1"/>
          </p:cNvSpPr>
          <p:nvPr>
            <p:ph type="body" sz="quarter" idx="29"/>
          </p:nvPr>
        </p:nvSpPr>
        <p:spPr/>
        <p:txBody>
          <a:bodyPr/>
          <a:lstStyle/>
          <a:p>
            <a:r>
              <a:rPr lang="fr-FR"/>
              <a:t>Comparaison des dimensions</a:t>
            </a:r>
          </a:p>
        </p:txBody>
      </p:sp>
      <p:sp>
        <p:nvSpPr>
          <p:cNvPr id="13" name="Text Placeholder 12"/>
          <p:cNvSpPr>
            <a:spLocks noGrp="1"/>
          </p:cNvSpPr>
          <p:nvPr>
            <p:ph type="body" sz="quarter" idx="14"/>
          </p:nvPr>
        </p:nvSpPr>
        <p:spPr/>
        <p:txBody>
          <a:bodyPr/>
          <a:lstStyle/>
          <a:p>
            <a:r>
              <a:rPr lang="fr-FR"/>
              <a:t>Data Station Plus (DSP) et Modular Controller</a:t>
            </a:r>
          </a:p>
        </p:txBody>
      </p:sp>
      <p:pic>
        <p:nvPicPr>
          <p:cNvPr id="17" name="Content Placeholder 16"/>
          <p:cNvPicPr>
            <a:picLocks noGrp="1" noChangeAspect="1"/>
          </p:cNvPicPr>
          <p:nvPr>
            <p:ph sz="quarter" idx="30"/>
          </p:nvPr>
        </p:nvPicPr>
        <p:blipFill>
          <a:blip r:embed="rId7" cstate="email">
            <a:extLst>
              <a:ext uri="{BEBA8EAE-BF5A-486C-A8C5-ECC9F3942E4B}">
                <a14:imgProps xmlns:a14="http://schemas.microsoft.com/office/drawing/2010/main">
                  <a14:imgLayer r:embed="rId8">
                    <a14:imgEffect>
                      <a14:backgroundRemoval t="0" b="100000" l="0" r="100000">
                        <a14:foregroundMark x1="19429" y1="33143" x2="25143" y2="83143"/>
                        <a14:foregroundMark x1="35000" y1="62000" x2="14571" y2="76714"/>
                        <a14:foregroundMark x1="18714" y1="52143" x2="20143" y2="81000"/>
                        <a14:foregroundMark x1="16429" y1="76857" x2="28000" y2="88429"/>
                      </a14:backgroundRemoval>
                    </a14:imgEffect>
                  </a14:imgLayer>
                </a14:imgProps>
              </a:ext>
              <a:ext uri="{28A0092B-C50C-407E-A947-70E740481C1C}">
                <a14:useLocalDpi xmlns:a14="http://schemas.microsoft.com/office/drawing/2010/main"/>
              </a:ext>
            </a:extLst>
          </a:blip>
          <a:stretch>
            <a:fillRect/>
          </a:stretch>
        </p:blipFill>
        <p:spPr>
          <a:xfrm>
            <a:off x="196204" y="2997844"/>
            <a:ext cx="2530997" cy="2530997"/>
          </a:xfrm>
        </p:spPr>
      </p:pic>
      <p:graphicFrame>
        <p:nvGraphicFramePr>
          <p:cNvPr id="22" name="Table 21"/>
          <p:cNvGraphicFramePr>
            <a:graphicFrameLocks noGrp="1"/>
          </p:cNvGraphicFramePr>
          <p:nvPr>
            <p:extLst>
              <p:ext uri="{D42A27DB-BD31-4B8C-83A1-F6EECF244321}">
                <p14:modId xmlns:p14="http://schemas.microsoft.com/office/powerpoint/2010/main" val="3727275995"/>
              </p:ext>
            </p:extLst>
          </p:nvPr>
        </p:nvGraphicFramePr>
        <p:xfrm>
          <a:off x="2574235" y="3435858"/>
          <a:ext cx="5701667" cy="1752600"/>
        </p:xfrm>
        <a:graphic>
          <a:graphicData uri="http://schemas.openxmlformats.org/drawingml/2006/table">
            <a:tbl>
              <a:tblPr firstRow="1" bandRow="1">
                <a:tableStyleId>{5C22544A-7EE6-4342-B048-85BDC9FD1C3A}</a:tableStyleId>
              </a:tblPr>
              <a:tblGrid>
                <a:gridCol w="1371600">
                  <a:extLst>
                    <a:ext uri="{9D8B030D-6E8A-4147-A177-3AD203B41FA5}">
                      <a16:colId xmlns:a16="http://schemas.microsoft.com/office/drawing/2014/main" val="680483083"/>
                    </a:ext>
                  </a:extLst>
                </a:gridCol>
                <a:gridCol w="1479233">
                  <a:extLst>
                    <a:ext uri="{9D8B030D-6E8A-4147-A177-3AD203B41FA5}">
                      <a16:colId xmlns:a16="http://schemas.microsoft.com/office/drawing/2014/main" val="1815996913"/>
                    </a:ext>
                  </a:extLst>
                </a:gridCol>
                <a:gridCol w="1425417">
                  <a:extLst>
                    <a:ext uri="{9D8B030D-6E8A-4147-A177-3AD203B41FA5}">
                      <a16:colId xmlns:a16="http://schemas.microsoft.com/office/drawing/2014/main" val="1386432561"/>
                    </a:ext>
                  </a:extLst>
                </a:gridCol>
                <a:gridCol w="1425417">
                  <a:extLst>
                    <a:ext uri="{9D8B030D-6E8A-4147-A177-3AD203B41FA5}">
                      <a16:colId xmlns:a16="http://schemas.microsoft.com/office/drawing/2014/main" val="2263459369"/>
                    </a:ext>
                  </a:extLst>
                </a:gridCol>
              </a:tblGrid>
              <a:tr h="370840">
                <a:tc>
                  <a:txBody>
                    <a:bodyPr/>
                    <a:lstStyle/>
                    <a:p>
                      <a:endParaRPr lang="en-US" dirty="0"/>
                    </a:p>
                  </a:txBody>
                  <a:tcPr/>
                </a:tc>
                <a:tc>
                  <a:txBody>
                    <a:bodyPr/>
                    <a:lstStyle/>
                    <a:p>
                      <a:r>
                        <a:rPr lang="fr-FR"/>
                        <a:t>DSP ou MC</a:t>
                      </a:r>
                    </a:p>
                  </a:txBody>
                  <a:tcPr anchor="b"/>
                </a:tc>
                <a:tc>
                  <a:txBody>
                    <a:bodyPr/>
                    <a:lstStyle/>
                    <a:p>
                      <a:r>
                        <a:rPr lang="fr-FR"/>
                        <a:t>DA50</a:t>
                      </a:r>
                    </a:p>
                    <a:p>
                      <a:r>
                        <a:rPr lang="fr-FR"/>
                        <a:t>Contrôleur</a:t>
                      </a:r>
                    </a:p>
                  </a:txBody>
                  <a:tcPr/>
                </a:tc>
                <a:tc>
                  <a:txBody>
                    <a:bodyPr/>
                    <a:lstStyle/>
                    <a:p>
                      <a:r>
                        <a:rPr lang="fr-FR"/>
                        <a:t>DA70</a:t>
                      </a:r>
                    </a:p>
                    <a:p>
                      <a:r>
                        <a:rPr lang="fr-FR"/>
                        <a:t>Contrôleur</a:t>
                      </a:r>
                    </a:p>
                  </a:txBody>
                  <a:tcPr/>
                </a:tc>
                <a:extLst>
                  <a:ext uri="{0D108BD9-81ED-4DB2-BD59-A6C34878D82A}">
                    <a16:rowId xmlns:a16="http://schemas.microsoft.com/office/drawing/2014/main" val="453448193"/>
                  </a:ext>
                </a:extLst>
              </a:tr>
              <a:tr h="370840">
                <a:tc>
                  <a:txBody>
                    <a:bodyPr/>
                    <a:lstStyle/>
                    <a:p>
                      <a:r>
                        <a:rPr lang="fr-FR"/>
                        <a:t>Largeur</a:t>
                      </a:r>
                    </a:p>
                  </a:txBody>
                  <a:tcPr/>
                </a:tc>
                <a:tc>
                  <a:txBody>
                    <a:bodyPr/>
                    <a:lstStyle/>
                    <a:p>
                      <a:r>
                        <a:rPr lang="fr-FR" dirty="0"/>
                        <a:t>3 (78)</a:t>
                      </a:r>
                    </a:p>
                  </a:txBody>
                  <a:tcPr/>
                </a:tc>
                <a:tc>
                  <a:txBody>
                    <a:bodyPr/>
                    <a:lstStyle/>
                    <a:p>
                      <a:r>
                        <a:rPr lang="fr-FR" dirty="0"/>
                        <a:t>2 (51)</a:t>
                      </a:r>
                    </a:p>
                  </a:txBody>
                  <a:tcPr/>
                </a:tc>
                <a:tc>
                  <a:txBody>
                    <a:bodyPr/>
                    <a:lstStyle/>
                    <a:p>
                      <a:r>
                        <a:rPr lang="fr-FR"/>
                        <a:t>3,2 (81)</a:t>
                      </a:r>
                    </a:p>
                  </a:txBody>
                  <a:tcPr/>
                </a:tc>
                <a:extLst>
                  <a:ext uri="{0D108BD9-81ED-4DB2-BD59-A6C34878D82A}">
                    <a16:rowId xmlns:a16="http://schemas.microsoft.com/office/drawing/2014/main" val="4066513752"/>
                  </a:ext>
                </a:extLst>
              </a:tr>
              <a:tr h="370840">
                <a:tc>
                  <a:txBody>
                    <a:bodyPr/>
                    <a:lstStyle/>
                    <a:p>
                      <a:r>
                        <a:rPr lang="fr-FR" dirty="0"/>
                        <a:t>Hauteur</a:t>
                      </a:r>
                    </a:p>
                  </a:txBody>
                  <a:tcPr/>
                </a:tc>
                <a:tc>
                  <a:txBody>
                    <a:bodyPr/>
                    <a:lstStyle/>
                    <a:p>
                      <a:r>
                        <a:rPr lang="fr-FR" dirty="0"/>
                        <a:t>5,3 (134,7)</a:t>
                      </a:r>
                    </a:p>
                  </a:txBody>
                  <a:tcPr/>
                </a:tc>
                <a:tc>
                  <a:txBody>
                    <a:bodyPr/>
                    <a:lstStyle/>
                    <a:p>
                      <a:r>
                        <a:rPr lang="fr-FR"/>
                        <a:t>6,8 (174)</a:t>
                      </a:r>
                    </a:p>
                  </a:txBody>
                  <a:tcPr/>
                </a:tc>
                <a:tc>
                  <a:txBody>
                    <a:bodyPr/>
                    <a:lstStyle/>
                    <a:p>
                      <a:r>
                        <a:rPr lang="fr-FR"/>
                        <a:t>6,8 (174)</a:t>
                      </a:r>
                    </a:p>
                  </a:txBody>
                  <a:tcPr/>
                </a:tc>
                <a:extLst>
                  <a:ext uri="{0D108BD9-81ED-4DB2-BD59-A6C34878D82A}">
                    <a16:rowId xmlns:a16="http://schemas.microsoft.com/office/drawing/2014/main" val="3946016884"/>
                  </a:ext>
                </a:extLst>
              </a:tr>
              <a:tr h="370840">
                <a:tc>
                  <a:txBody>
                    <a:bodyPr/>
                    <a:lstStyle/>
                    <a:p>
                      <a:r>
                        <a:rPr lang="fr-FR"/>
                        <a:t>Profondeur</a:t>
                      </a:r>
                    </a:p>
                  </a:txBody>
                  <a:tcPr/>
                </a:tc>
                <a:tc>
                  <a:txBody>
                    <a:bodyPr/>
                    <a:lstStyle/>
                    <a:p>
                      <a:r>
                        <a:rPr lang="fr-FR" dirty="0"/>
                        <a:t>4,15 (105,4)</a:t>
                      </a:r>
                    </a:p>
                  </a:txBody>
                  <a:tcPr/>
                </a:tc>
                <a:tc>
                  <a:txBody>
                    <a:bodyPr/>
                    <a:lstStyle/>
                    <a:p>
                      <a:r>
                        <a:rPr lang="fr-FR"/>
                        <a:t>5,2 (131)</a:t>
                      </a:r>
                    </a:p>
                  </a:txBody>
                  <a:tcPr/>
                </a:tc>
                <a:tc>
                  <a:txBody>
                    <a:bodyPr/>
                    <a:lstStyle/>
                    <a:p>
                      <a:r>
                        <a:rPr lang="fr-FR" dirty="0"/>
                        <a:t>5,2</a:t>
                      </a:r>
                      <a:r>
                        <a:rPr lang="fr-FR" baseline="0" dirty="0"/>
                        <a:t> (131)</a:t>
                      </a:r>
                    </a:p>
                  </a:txBody>
                  <a:tcPr/>
                </a:tc>
                <a:extLst>
                  <a:ext uri="{0D108BD9-81ED-4DB2-BD59-A6C34878D82A}">
                    <a16:rowId xmlns:a16="http://schemas.microsoft.com/office/drawing/2014/main" val="1519513710"/>
                  </a:ext>
                </a:extLst>
              </a:tr>
            </a:tbl>
          </a:graphicData>
        </a:graphic>
      </p:graphicFrame>
      <p:sp>
        <p:nvSpPr>
          <p:cNvPr id="2" name="TextBox 1"/>
          <p:cNvSpPr txBox="1"/>
          <p:nvPr/>
        </p:nvSpPr>
        <p:spPr>
          <a:xfrm>
            <a:off x="7558268" y="5243332"/>
            <a:ext cx="684803" cy="276999"/>
          </a:xfrm>
          <a:prstGeom prst="rect">
            <a:avLst/>
          </a:prstGeom>
          <a:noFill/>
        </p:spPr>
        <p:txBody>
          <a:bodyPr wrap="none" rtlCol="0">
            <a:spAutoFit/>
          </a:bodyPr>
          <a:lstStyle/>
          <a:p>
            <a:r>
              <a:rPr lang="fr-FR" sz="1200"/>
              <a:t>po (mm)</a:t>
            </a:r>
          </a:p>
        </p:txBody>
      </p:sp>
      <p:pic>
        <p:nvPicPr>
          <p:cNvPr id="4" name="Picture 3"/>
          <p:cNvPicPr>
            <a:picLocks noChangeAspect="1"/>
          </p:cNvPicPr>
          <p:nvPr/>
        </p:nvPicPr>
        <p:blipFill>
          <a:blip r:embed="rId9" cstate="email">
            <a:extLst>
              <a:ext uri="{BEBA8EAE-BF5A-486C-A8C5-ECC9F3942E4B}">
                <a14:imgProps xmlns:a14="http://schemas.microsoft.com/office/drawing/2010/main">
                  <a14:imgLayer r:embed="rId10">
                    <a14:imgEffect>
                      <a14:backgroundRemoval t="424" b="98607" l="3153" r="89951"/>
                    </a14:imgEffect>
                  </a14:imgLayer>
                </a14:imgProps>
              </a:ext>
              <a:ext uri="{28A0092B-C50C-407E-A947-70E740481C1C}">
                <a14:useLocalDpi xmlns:a14="http://schemas.microsoft.com/office/drawing/2010/main"/>
              </a:ext>
            </a:extLst>
          </a:blip>
          <a:stretch>
            <a:fillRect/>
          </a:stretch>
        </p:blipFill>
        <p:spPr>
          <a:xfrm>
            <a:off x="8209757" y="2654300"/>
            <a:ext cx="1855914" cy="3017520"/>
          </a:xfrm>
          <a:prstGeom prst="rect">
            <a:avLst/>
          </a:prstGeom>
        </p:spPr>
      </p:pic>
      <p:pic>
        <p:nvPicPr>
          <p:cNvPr id="6" name="Picture 5"/>
          <p:cNvPicPr>
            <a:picLocks noChangeAspect="1"/>
          </p:cNvPicPr>
          <p:nvPr/>
        </p:nvPicPr>
        <p:blipFill>
          <a:blip r:embed="rId11" cstate="email">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928100" y="2293620"/>
            <a:ext cx="3771900" cy="3771900"/>
          </a:xfrm>
          <a:prstGeom prst="rect">
            <a:avLst/>
          </a:prstGeom>
        </p:spPr>
      </p:pic>
    </p:spTree>
    <p:extLst>
      <p:ext uri="{BB962C8B-B14F-4D97-AF65-F5344CB8AC3E}">
        <p14:creationId xmlns:p14="http://schemas.microsoft.com/office/powerpoint/2010/main" val="8817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a:xfrm>
            <a:off x="653933" y="372928"/>
            <a:ext cx="7186561" cy="358406"/>
          </a:xfrm>
        </p:spPr>
        <p:txBody>
          <a:bodyPr/>
          <a:lstStyle/>
          <a:p>
            <a:r>
              <a:rPr lang="fr-FR" dirty="0"/>
              <a:t>Migration des DSP/</a:t>
            </a:r>
            <a:r>
              <a:rPr lang="fr-FR" dirty="0" err="1"/>
              <a:t>Modular</a:t>
            </a:r>
            <a:r>
              <a:rPr lang="fr-FR" dirty="0"/>
              <a:t> Controller</a:t>
            </a:r>
          </a:p>
        </p:txBody>
      </p:sp>
      <p:sp>
        <p:nvSpPr>
          <p:cNvPr id="3" name="Text Placeholder 2"/>
          <p:cNvSpPr>
            <a:spLocks noGrp="1"/>
          </p:cNvSpPr>
          <p:nvPr>
            <p:ph type="body" sz="quarter" idx="19"/>
          </p:nvPr>
        </p:nvSpPr>
        <p:spPr/>
        <p:txBody>
          <a:bodyPr/>
          <a:lstStyle/>
          <a:p>
            <a:r>
              <a:rPr lang="fr-FR" dirty="0"/>
              <a:t>Migration du modèle LE</a:t>
            </a:r>
          </a:p>
        </p:txBody>
      </p:sp>
      <p:sp>
        <p:nvSpPr>
          <p:cNvPr id="4" name="Footer Placeholder 3"/>
          <p:cNvSpPr>
            <a:spLocks noGrp="1"/>
          </p:cNvSpPr>
          <p:nvPr>
            <p:ph type="ftr" sz="quarter" idx="21"/>
          </p:nvPr>
        </p:nvSpPr>
        <p:spPr>
          <a:xfrm>
            <a:off x="4296681" y="6571516"/>
            <a:ext cx="5795452" cy="365125"/>
          </a:xfrm>
        </p:spPr>
        <p:txBody>
          <a:bodyPr/>
          <a:lstStyle/>
          <a:p>
            <a:r>
              <a:rPr lang="fr-FR"/>
              <a:t>CONFIDENTIEL : Le contenu de ce document est uniquement destiné à un usage interne Red Lion Controls.</a:t>
            </a:r>
          </a:p>
        </p:txBody>
      </p:sp>
      <p:sp>
        <p:nvSpPr>
          <p:cNvPr id="5" name="Oval 4"/>
          <p:cNvSpPr/>
          <p:nvPr/>
        </p:nvSpPr>
        <p:spPr>
          <a:xfrm>
            <a:off x="380264" y="5057422"/>
            <a:ext cx="1399823" cy="13998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a:t>Modèle LE</a:t>
            </a:r>
          </a:p>
        </p:txBody>
      </p:sp>
      <p:sp>
        <p:nvSpPr>
          <p:cNvPr id="9" name="Oval 8"/>
          <p:cNvSpPr/>
          <p:nvPr/>
        </p:nvSpPr>
        <p:spPr>
          <a:xfrm>
            <a:off x="4048018" y="5057421"/>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DA10D</a:t>
            </a:r>
          </a:p>
        </p:txBody>
      </p:sp>
      <p:sp>
        <p:nvSpPr>
          <p:cNvPr id="10" name="Oval 9"/>
          <p:cNvSpPr/>
          <p:nvPr/>
        </p:nvSpPr>
        <p:spPr>
          <a:xfrm>
            <a:off x="5116229" y="3867293"/>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DA30D</a:t>
            </a:r>
          </a:p>
        </p:txBody>
      </p:sp>
      <p:cxnSp>
        <p:nvCxnSpPr>
          <p:cNvPr id="14" name="Straight Arrow Connector 13"/>
          <p:cNvCxnSpPr>
            <a:stCxn id="5" idx="6"/>
            <a:endCxn id="9" idx="2"/>
          </p:cNvCxnSpPr>
          <p:nvPr/>
        </p:nvCxnSpPr>
        <p:spPr>
          <a:xfrm flipV="1">
            <a:off x="1780087" y="5757333"/>
            <a:ext cx="2267931" cy="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28" name="TextBox 27"/>
          <p:cNvSpPr txBox="1"/>
          <p:nvPr/>
        </p:nvSpPr>
        <p:spPr>
          <a:xfrm>
            <a:off x="6606302" y="3739457"/>
            <a:ext cx="3083373" cy="1384995"/>
          </a:xfrm>
          <a:prstGeom prst="rect">
            <a:avLst/>
          </a:prstGeom>
          <a:noFill/>
        </p:spPr>
        <p:txBody>
          <a:bodyPr wrap="square" lIns="0" rIns="0" rtlCol="0">
            <a:spAutoFit/>
          </a:bodyPr>
          <a:lstStyle>
            <a:defPPr>
              <a:defRPr lang="en-US"/>
            </a:defPPr>
            <a:lvl1pPr>
              <a:defRPr sz="1600"/>
            </a:lvl1pPr>
          </a:lstStyle>
          <a:p>
            <a:pPr lvl="0"/>
            <a:r>
              <a:rPr lang="fr-FR" sz="1200" dirty="0">
                <a:solidFill>
                  <a:srgbClr val="000000"/>
                </a:solidFill>
              </a:rPr>
              <a:t>Coût inférieur</a:t>
            </a:r>
          </a:p>
          <a:p>
            <a:pPr lvl="0"/>
            <a:r>
              <a:rPr lang="fr-FR" sz="1200" dirty="0">
                <a:solidFill>
                  <a:srgbClr val="000000"/>
                </a:solidFill>
              </a:rPr>
              <a:t>Encombrement plus réduit</a:t>
            </a:r>
          </a:p>
          <a:p>
            <a:pPr lvl="0"/>
            <a:r>
              <a:rPr lang="fr-FR" sz="1200" dirty="0">
                <a:solidFill>
                  <a:srgbClr val="000000"/>
                </a:solidFill>
              </a:rPr>
              <a:t>Tension d’alimentation étendu</a:t>
            </a:r>
          </a:p>
          <a:p>
            <a:pPr lvl="0"/>
            <a:r>
              <a:rPr lang="fr-FR" sz="1200" dirty="0">
                <a:solidFill>
                  <a:srgbClr val="000000"/>
                </a:solidFill>
              </a:rPr>
              <a:t>Requêtes SQL</a:t>
            </a:r>
          </a:p>
          <a:p>
            <a:pPr lvl="0"/>
            <a:r>
              <a:rPr lang="fr-FR" sz="1200" dirty="0">
                <a:solidFill>
                  <a:srgbClr val="000000"/>
                </a:solidFill>
              </a:rPr>
              <a:t>Serveur et client OPC UA</a:t>
            </a:r>
          </a:p>
          <a:p>
            <a:pPr lvl="0"/>
            <a:r>
              <a:rPr lang="fr-FR" sz="1200" dirty="0">
                <a:solidFill>
                  <a:srgbClr val="000000"/>
                </a:solidFill>
              </a:rPr>
              <a:t>Port hôte USB</a:t>
            </a:r>
          </a:p>
          <a:p>
            <a:pPr lvl="0"/>
            <a:r>
              <a:rPr lang="fr-FR" sz="1200" dirty="0">
                <a:solidFill>
                  <a:srgbClr val="000000"/>
                </a:solidFill>
              </a:rPr>
              <a:t>Connectivité cloud</a:t>
            </a:r>
          </a:p>
        </p:txBody>
      </p:sp>
      <p:sp>
        <p:nvSpPr>
          <p:cNvPr id="30" name="TextBox 29"/>
          <p:cNvSpPr txBox="1"/>
          <p:nvPr/>
        </p:nvSpPr>
        <p:spPr>
          <a:xfrm>
            <a:off x="5631650" y="5452302"/>
            <a:ext cx="3083373" cy="646331"/>
          </a:xfrm>
          <a:prstGeom prst="rect">
            <a:avLst/>
          </a:prstGeom>
          <a:noFill/>
        </p:spPr>
        <p:txBody>
          <a:bodyPr wrap="square" lIns="0" rIns="0" rtlCol="0">
            <a:spAutoFit/>
          </a:bodyPr>
          <a:lstStyle>
            <a:defPPr>
              <a:defRPr lang="en-US"/>
            </a:defPPr>
            <a:lvl1pPr>
              <a:defRPr sz="1600"/>
            </a:lvl1pPr>
          </a:lstStyle>
          <a:p>
            <a:r>
              <a:rPr lang="fr-FR" sz="1200"/>
              <a:t>Coût inférieur</a:t>
            </a:r>
          </a:p>
          <a:p>
            <a:r>
              <a:rPr lang="fr-FR" sz="1200"/>
              <a:t>Encombrement plus réduit</a:t>
            </a:r>
          </a:p>
          <a:p>
            <a:r>
              <a:rPr lang="fr-FR" sz="1200"/>
              <a:t>Connectivité cloud</a:t>
            </a:r>
          </a:p>
        </p:txBody>
      </p:sp>
      <p:cxnSp>
        <p:nvCxnSpPr>
          <p:cNvPr id="38" name="Straight Arrow Connector 37"/>
          <p:cNvCxnSpPr>
            <a:stCxn id="5" idx="6"/>
            <a:endCxn id="10" idx="2"/>
          </p:cNvCxnSpPr>
          <p:nvPr/>
        </p:nvCxnSpPr>
        <p:spPr>
          <a:xfrm flipV="1">
            <a:off x="1780087" y="4567205"/>
            <a:ext cx="3336142" cy="119012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5815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500"/>
                                        <p:tgtEl>
                                          <p:spTgt spid="2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8"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fr-FR" dirty="0"/>
              <a:t>Migration des DSP/</a:t>
            </a:r>
            <a:r>
              <a:rPr lang="fr-FR" dirty="0" err="1"/>
              <a:t>Modular</a:t>
            </a:r>
            <a:r>
              <a:rPr lang="fr-FR" dirty="0"/>
              <a:t> Controller</a:t>
            </a:r>
          </a:p>
        </p:txBody>
      </p:sp>
      <p:sp>
        <p:nvSpPr>
          <p:cNvPr id="3" name="Text Placeholder 2"/>
          <p:cNvSpPr>
            <a:spLocks noGrp="1"/>
          </p:cNvSpPr>
          <p:nvPr>
            <p:ph type="body" sz="quarter" idx="19"/>
          </p:nvPr>
        </p:nvSpPr>
        <p:spPr/>
        <p:txBody>
          <a:bodyPr/>
          <a:lstStyle/>
          <a:p>
            <a:r>
              <a:rPr lang="fr-FR" dirty="0"/>
              <a:t>Migration du modèle SX</a:t>
            </a:r>
          </a:p>
        </p:txBody>
      </p:sp>
      <p:sp>
        <p:nvSpPr>
          <p:cNvPr id="4" name="Footer Placeholder 3"/>
          <p:cNvSpPr>
            <a:spLocks noGrp="1"/>
          </p:cNvSpPr>
          <p:nvPr>
            <p:ph type="ftr" sz="quarter" idx="21"/>
          </p:nvPr>
        </p:nvSpPr>
        <p:spPr>
          <a:xfrm>
            <a:off x="4296681" y="6571516"/>
            <a:ext cx="5795452" cy="365125"/>
          </a:xfrm>
        </p:spPr>
        <p:txBody>
          <a:bodyPr/>
          <a:lstStyle/>
          <a:p>
            <a:r>
              <a:rPr lang="fr-FR"/>
              <a:t>CONFIDENTIEL : Le contenu de ce document est uniquement destiné à un usage interne Red Lion Controls.</a:t>
            </a:r>
          </a:p>
        </p:txBody>
      </p:sp>
      <p:sp>
        <p:nvSpPr>
          <p:cNvPr id="6" name="Oval 5"/>
          <p:cNvSpPr/>
          <p:nvPr/>
        </p:nvSpPr>
        <p:spPr>
          <a:xfrm>
            <a:off x="1448475" y="3867294"/>
            <a:ext cx="1399823" cy="139982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a:t>Modèle SX</a:t>
            </a:r>
          </a:p>
        </p:txBody>
      </p:sp>
      <p:sp>
        <p:nvSpPr>
          <p:cNvPr id="10" name="Oval 9"/>
          <p:cNvSpPr/>
          <p:nvPr/>
        </p:nvSpPr>
        <p:spPr>
          <a:xfrm>
            <a:off x="5116229" y="3867293"/>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DA30D</a:t>
            </a:r>
          </a:p>
        </p:txBody>
      </p:sp>
      <p:sp>
        <p:nvSpPr>
          <p:cNvPr id="11" name="Oval 10"/>
          <p:cNvSpPr/>
          <p:nvPr/>
        </p:nvSpPr>
        <p:spPr>
          <a:xfrm>
            <a:off x="6058268" y="2607726"/>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DA50D</a:t>
            </a:r>
          </a:p>
        </p:txBody>
      </p:sp>
      <p:sp>
        <p:nvSpPr>
          <p:cNvPr id="12" name="Oval 11"/>
          <p:cNvSpPr/>
          <p:nvPr/>
        </p:nvSpPr>
        <p:spPr>
          <a:xfrm>
            <a:off x="7091444" y="1348157"/>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DA70D</a:t>
            </a:r>
          </a:p>
        </p:txBody>
      </p:sp>
      <p:cxnSp>
        <p:nvCxnSpPr>
          <p:cNvPr id="16" name="Straight Arrow Connector 15"/>
          <p:cNvCxnSpPr>
            <a:stCxn id="6" idx="6"/>
            <a:endCxn id="10" idx="2"/>
          </p:cNvCxnSpPr>
          <p:nvPr/>
        </p:nvCxnSpPr>
        <p:spPr>
          <a:xfrm flipV="1">
            <a:off x="2848298" y="4567205"/>
            <a:ext cx="2267931" cy="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a:stCxn id="6" idx="6"/>
            <a:endCxn id="11" idx="2"/>
          </p:cNvCxnSpPr>
          <p:nvPr/>
        </p:nvCxnSpPr>
        <p:spPr>
          <a:xfrm flipV="1">
            <a:off x="2848298" y="3307638"/>
            <a:ext cx="3209970" cy="125956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6" idx="6"/>
            <a:endCxn id="12" idx="2"/>
          </p:cNvCxnSpPr>
          <p:nvPr/>
        </p:nvCxnSpPr>
        <p:spPr>
          <a:xfrm flipV="1">
            <a:off x="2848298" y="2048069"/>
            <a:ext cx="4243146" cy="251913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51" name="TextBox 50"/>
          <p:cNvSpPr txBox="1"/>
          <p:nvPr/>
        </p:nvSpPr>
        <p:spPr>
          <a:xfrm>
            <a:off x="7558302" y="2741541"/>
            <a:ext cx="3015663" cy="1938992"/>
          </a:xfrm>
          <a:prstGeom prst="rect">
            <a:avLst/>
          </a:prstGeom>
          <a:noFill/>
        </p:spPr>
        <p:txBody>
          <a:bodyPr wrap="square" lIns="0" rIns="0" rtlCol="0">
            <a:spAutoFit/>
          </a:bodyPr>
          <a:lstStyle>
            <a:defPPr>
              <a:defRPr lang="en-US"/>
            </a:defPPr>
            <a:lvl1pPr>
              <a:defRPr sz="1600"/>
            </a:lvl1pPr>
          </a:lstStyle>
          <a:p>
            <a:r>
              <a:rPr lang="fr-FR" sz="1200" dirty="0"/>
              <a:t>Coût inférieur</a:t>
            </a:r>
          </a:p>
          <a:p>
            <a:r>
              <a:rPr lang="fr-FR" sz="1200" dirty="0"/>
              <a:t>Plus de modules de communications</a:t>
            </a:r>
          </a:p>
          <a:p>
            <a:r>
              <a:rPr lang="fr-FR" sz="1200" dirty="0"/>
              <a:t>Doubles ports Ethernet</a:t>
            </a:r>
          </a:p>
          <a:p>
            <a:r>
              <a:rPr lang="fr-FR" sz="1200" dirty="0"/>
              <a:t>Tension d’alimentation étendue</a:t>
            </a:r>
          </a:p>
          <a:p>
            <a:r>
              <a:rPr lang="fr-FR" sz="1200" dirty="0"/>
              <a:t>Requêtes SQL</a:t>
            </a:r>
          </a:p>
          <a:p>
            <a:r>
              <a:rPr lang="fr-FR" sz="1200" dirty="0"/>
              <a:t>Serveur et client OPC </a:t>
            </a:r>
            <a:r>
              <a:rPr lang="fr-FR" sz="1200" dirty="0" err="1"/>
              <a:t>UA</a:t>
            </a:r>
            <a:endParaRPr lang="fr-FR" sz="1200" dirty="0"/>
          </a:p>
          <a:p>
            <a:r>
              <a:rPr lang="fr-FR" sz="1200" dirty="0"/>
              <a:t>Plage de températures étendue</a:t>
            </a:r>
          </a:p>
          <a:p>
            <a:r>
              <a:rPr lang="fr-FR" sz="1200" dirty="0"/>
              <a:t>Certifications pour les environnements</a:t>
            </a:r>
          </a:p>
          <a:p>
            <a:r>
              <a:rPr lang="fr-FR" sz="1200" dirty="0"/>
              <a:t>    dangereux et les applications maritimes</a:t>
            </a:r>
          </a:p>
          <a:p>
            <a:r>
              <a:rPr lang="fr-FR" sz="1200" dirty="0"/>
              <a:t>Connectivité aux plateformes cloud</a:t>
            </a:r>
          </a:p>
        </p:txBody>
      </p:sp>
      <p:sp>
        <p:nvSpPr>
          <p:cNvPr id="52" name="TextBox 51"/>
          <p:cNvSpPr txBox="1"/>
          <p:nvPr/>
        </p:nvSpPr>
        <p:spPr>
          <a:xfrm>
            <a:off x="8633119" y="402311"/>
            <a:ext cx="2937420" cy="2123658"/>
          </a:xfrm>
          <a:prstGeom prst="rect">
            <a:avLst/>
          </a:prstGeom>
          <a:noFill/>
        </p:spPr>
        <p:txBody>
          <a:bodyPr wrap="square" lIns="0" rIns="0" rtlCol="0">
            <a:spAutoFit/>
          </a:bodyPr>
          <a:lstStyle/>
          <a:p>
            <a:r>
              <a:rPr lang="fr-FR" sz="1200" dirty="0"/>
              <a:t>Plusieurs modules de communication</a:t>
            </a:r>
          </a:p>
          <a:p>
            <a:r>
              <a:rPr lang="fr-FR" sz="1200" dirty="0"/>
              <a:t>Doubles ports Ethernet</a:t>
            </a:r>
          </a:p>
          <a:p>
            <a:r>
              <a:rPr lang="fr-FR" sz="1200" dirty="0"/>
              <a:t>Tension d’alimentation étendue</a:t>
            </a:r>
          </a:p>
          <a:p>
            <a:r>
              <a:rPr lang="fr-FR" sz="1200" dirty="0"/>
              <a:t>Port hôte USB</a:t>
            </a:r>
          </a:p>
          <a:p>
            <a:r>
              <a:rPr lang="fr-FR" sz="1200" dirty="0"/>
              <a:t>Requêtes SQL</a:t>
            </a:r>
          </a:p>
          <a:p>
            <a:r>
              <a:rPr lang="fr-FR" sz="1200" dirty="0"/>
              <a:t>Serveur et client OPC </a:t>
            </a:r>
            <a:r>
              <a:rPr lang="fr-FR" sz="1200" dirty="0" err="1"/>
              <a:t>UA</a:t>
            </a:r>
            <a:endParaRPr lang="fr-FR" sz="1200" dirty="0"/>
          </a:p>
          <a:p>
            <a:r>
              <a:rPr lang="fr-FR" sz="1200" dirty="0"/>
              <a:t>Plage de températures étendue</a:t>
            </a:r>
          </a:p>
          <a:p>
            <a:r>
              <a:rPr lang="fr-FR" sz="1200" dirty="0"/>
              <a:t>Certifications pour les environnements</a:t>
            </a:r>
          </a:p>
          <a:p>
            <a:r>
              <a:rPr lang="fr-FR" sz="1200" dirty="0"/>
              <a:t>    dangereux et les applications maritimes</a:t>
            </a:r>
          </a:p>
          <a:p>
            <a:r>
              <a:rPr lang="fr-FR" sz="1200" dirty="0"/>
              <a:t>E/S extensible</a:t>
            </a:r>
          </a:p>
          <a:p>
            <a:r>
              <a:rPr lang="fr-FR" sz="1200" dirty="0"/>
              <a:t>Connectivité aux plateformes cloud</a:t>
            </a:r>
          </a:p>
        </p:txBody>
      </p:sp>
      <p:sp>
        <p:nvSpPr>
          <p:cNvPr id="28" name="TextBox 27"/>
          <p:cNvSpPr txBox="1"/>
          <p:nvPr/>
        </p:nvSpPr>
        <p:spPr>
          <a:xfrm>
            <a:off x="6516052" y="4752290"/>
            <a:ext cx="3083373" cy="1384995"/>
          </a:xfrm>
          <a:prstGeom prst="rect">
            <a:avLst/>
          </a:prstGeom>
          <a:noFill/>
        </p:spPr>
        <p:txBody>
          <a:bodyPr wrap="square" lIns="0" rIns="0" rtlCol="0">
            <a:spAutoFit/>
          </a:bodyPr>
          <a:lstStyle>
            <a:defPPr>
              <a:defRPr lang="en-US"/>
            </a:defPPr>
            <a:lvl1pPr>
              <a:defRPr sz="1600"/>
            </a:lvl1pPr>
          </a:lstStyle>
          <a:p>
            <a:r>
              <a:rPr lang="fr-FR" sz="1200" dirty="0"/>
              <a:t>Coût inférieur</a:t>
            </a:r>
          </a:p>
          <a:p>
            <a:r>
              <a:rPr lang="fr-FR" sz="1200" dirty="0"/>
              <a:t>Encombrement plus réduit</a:t>
            </a:r>
          </a:p>
          <a:p>
            <a:r>
              <a:rPr lang="fr-FR" sz="1200" dirty="0"/>
              <a:t>Tension d’alimentation étendue</a:t>
            </a:r>
          </a:p>
          <a:p>
            <a:r>
              <a:rPr lang="fr-FR" sz="1200" dirty="0"/>
              <a:t>Requêtes SQL</a:t>
            </a:r>
          </a:p>
          <a:p>
            <a:r>
              <a:rPr lang="fr-FR" sz="1200" dirty="0"/>
              <a:t>Serveur et client OPC </a:t>
            </a:r>
            <a:r>
              <a:rPr lang="fr-FR" sz="1200" dirty="0" err="1"/>
              <a:t>UA</a:t>
            </a:r>
            <a:endParaRPr lang="fr-FR" sz="1200" dirty="0"/>
          </a:p>
          <a:p>
            <a:r>
              <a:rPr lang="fr-FR" sz="1200" dirty="0"/>
              <a:t>Port hôte USB</a:t>
            </a:r>
          </a:p>
          <a:p>
            <a:r>
              <a:rPr lang="fr-FR" sz="1200" dirty="0"/>
              <a:t>Connectivité aux plateformes cloud</a:t>
            </a:r>
          </a:p>
        </p:txBody>
      </p:sp>
    </p:spTree>
    <p:extLst>
      <p:ext uri="{BB962C8B-B14F-4D97-AF65-F5344CB8AC3E}">
        <p14:creationId xmlns:p14="http://schemas.microsoft.com/office/powerpoint/2010/main" val="24086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51" grpId="0"/>
      <p:bldP spid="52" grpId="0"/>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fr-FR" dirty="0"/>
              <a:t>Migration des DSP/</a:t>
            </a:r>
            <a:r>
              <a:rPr lang="fr-FR" dirty="0" err="1"/>
              <a:t>Modular</a:t>
            </a:r>
            <a:r>
              <a:rPr lang="fr-FR" dirty="0"/>
              <a:t> Controller</a:t>
            </a:r>
          </a:p>
        </p:txBody>
      </p:sp>
      <p:sp>
        <p:nvSpPr>
          <p:cNvPr id="3" name="Text Placeholder 2"/>
          <p:cNvSpPr>
            <a:spLocks noGrp="1"/>
          </p:cNvSpPr>
          <p:nvPr>
            <p:ph type="body" sz="quarter" idx="19"/>
          </p:nvPr>
        </p:nvSpPr>
        <p:spPr/>
        <p:txBody>
          <a:bodyPr/>
          <a:lstStyle/>
          <a:p>
            <a:r>
              <a:rPr lang="fr-FR" dirty="0"/>
              <a:t>Migration du modèle GT</a:t>
            </a:r>
          </a:p>
        </p:txBody>
      </p:sp>
      <p:sp>
        <p:nvSpPr>
          <p:cNvPr id="4" name="Footer Placeholder 3"/>
          <p:cNvSpPr>
            <a:spLocks noGrp="1"/>
          </p:cNvSpPr>
          <p:nvPr>
            <p:ph type="ftr" sz="quarter" idx="21"/>
          </p:nvPr>
        </p:nvSpPr>
        <p:spPr>
          <a:xfrm>
            <a:off x="4296681" y="6571516"/>
            <a:ext cx="5795452" cy="365125"/>
          </a:xfrm>
        </p:spPr>
        <p:txBody>
          <a:bodyPr/>
          <a:lstStyle/>
          <a:p>
            <a:r>
              <a:rPr lang="fr-FR"/>
              <a:t>CONFIDENTIEL : Le contenu de ce document est uniquement destiné à un usage interne Red Lion Controls.</a:t>
            </a:r>
          </a:p>
        </p:txBody>
      </p:sp>
      <p:sp>
        <p:nvSpPr>
          <p:cNvPr id="7" name="Oval 6"/>
          <p:cNvSpPr/>
          <p:nvPr/>
        </p:nvSpPr>
        <p:spPr>
          <a:xfrm>
            <a:off x="2516686" y="2607729"/>
            <a:ext cx="1399823" cy="139982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a:t>Modèle GT</a:t>
            </a:r>
          </a:p>
        </p:txBody>
      </p:sp>
      <p:sp>
        <p:nvSpPr>
          <p:cNvPr id="10" name="Oval 9"/>
          <p:cNvSpPr/>
          <p:nvPr/>
        </p:nvSpPr>
        <p:spPr>
          <a:xfrm>
            <a:off x="5116229" y="3867293"/>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DA30D</a:t>
            </a:r>
          </a:p>
        </p:txBody>
      </p:sp>
      <p:sp>
        <p:nvSpPr>
          <p:cNvPr id="11" name="Oval 10"/>
          <p:cNvSpPr/>
          <p:nvPr/>
        </p:nvSpPr>
        <p:spPr>
          <a:xfrm>
            <a:off x="6058268" y="2607726"/>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DA50D</a:t>
            </a:r>
          </a:p>
        </p:txBody>
      </p:sp>
      <p:sp>
        <p:nvSpPr>
          <p:cNvPr id="12" name="Oval 11"/>
          <p:cNvSpPr/>
          <p:nvPr/>
        </p:nvSpPr>
        <p:spPr>
          <a:xfrm>
            <a:off x="7091444" y="1348157"/>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DA70D</a:t>
            </a:r>
          </a:p>
        </p:txBody>
      </p:sp>
      <p:cxnSp>
        <p:nvCxnSpPr>
          <p:cNvPr id="25" name="Straight Arrow Connector 24"/>
          <p:cNvCxnSpPr>
            <a:stCxn id="7" idx="6"/>
            <a:endCxn id="10" idx="2"/>
          </p:cNvCxnSpPr>
          <p:nvPr/>
        </p:nvCxnSpPr>
        <p:spPr>
          <a:xfrm>
            <a:off x="3916509" y="3307641"/>
            <a:ext cx="1199720" cy="125956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9" name="Straight Arrow Connector 28"/>
          <p:cNvCxnSpPr>
            <a:stCxn id="7" idx="6"/>
            <a:endCxn id="11" idx="2"/>
          </p:cNvCxnSpPr>
          <p:nvPr/>
        </p:nvCxnSpPr>
        <p:spPr>
          <a:xfrm flipV="1">
            <a:off x="3916509" y="3307638"/>
            <a:ext cx="2141759" cy="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46" name="Straight Arrow Connector 45"/>
          <p:cNvCxnSpPr>
            <a:stCxn id="7" idx="6"/>
            <a:endCxn id="12" idx="2"/>
          </p:cNvCxnSpPr>
          <p:nvPr/>
        </p:nvCxnSpPr>
        <p:spPr>
          <a:xfrm flipV="1">
            <a:off x="3916509" y="2048069"/>
            <a:ext cx="3174935" cy="1259572"/>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16" name="TextBox 15"/>
          <p:cNvSpPr txBox="1"/>
          <p:nvPr/>
        </p:nvSpPr>
        <p:spPr>
          <a:xfrm>
            <a:off x="7528485" y="3000708"/>
            <a:ext cx="2877785" cy="1938992"/>
          </a:xfrm>
          <a:prstGeom prst="rect">
            <a:avLst/>
          </a:prstGeom>
          <a:noFill/>
        </p:spPr>
        <p:txBody>
          <a:bodyPr wrap="square" lIns="0" rIns="0" rtlCol="0">
            <a:spAutoFit/>
          </a:bodyPr>
          <a:lstStyle>
            <a:defPPr>
              <a:defRPr lang="en-US"/>
            </a:defPPr>
            <a:lvl1pPr>
              <a:defRPr sz="1600"/>
            </a:lvl1pPr>
          </a:lstStyle>
          <a:p>
            <a:r>
              <a:rPr lang="fr-FR" sz="1200" dirty="0"/>
              <a:t>Coût inférieur</a:t>
            </a:r>
          </a:p>
          <a:p>
            <a:r>
              <a:rPr lang="fr-FR" sz="1200" dirty="0"/>
              <a:t>Plus de modules de communications</a:t>
            </a:r>
          </a:p>
          <a:p>
            <a:r>
              <a:rPr lang="fr-FR" sz="1200" dirty="0"/>
              <a:t>Doubles ports Ethernet</a:t>
            </a:r>
          </a:p>
          <a:p>
            <a:r>
              <a:rPr lang="fr-FR" sz="1200" dirty="0"/>
              <a:t>Tension d’alimentation étendue</a:t>
            </a:r>
          </a:p>
          <a:p>
            <a:r>
              <a:rPr lang="fr-FR" sz="1200" dirty="0"/>
              <a:t>Requêtes SQL</a:t>
            </a:r>
          </a:p>
          <a:p>
            <a:r>
              <a:rPr lang="fr-FR" sz="1200" dirty="0"/>
              <a:t>Serveur et client OPC </a:t>
            </a:r>
            <a:r>
              <a:rPr lang="fr-FR" sz="1200" dirty="0" err="1"/>
              <a:t>UA</a:t>
            </a:r>
            <a:endParaRPr lang="fr-FR" sz="1200" dirty="0"/>
          </a:p>
          <a:p>
            <a:r>
              <a:rPr lang="fr-FR" sz="1200" dirty="0"/>
              <a:t>Plage de températures étendue</a:t>
            </a:r>
          </a:p>
          <a:p>
            <a:r>
              <a:rPr lang="fr-FR" sz="1200" dirty="0"/>
              <a:t>Certifications pour les environnements </a:t>
            </a:r>
          </a:p>
          <a:p>
            <a:r>
              <a:rPr lang="fr-FR" sz="1200" dirty="0"/>
              <a:t>    dangereux et les applications maritimes</a:t>
            </a:r>
          </a:p>
          <a:p>
            <a:r>
              <a:rPr lang="fr-FR" sz="1200" dirty="0"/>
              <a:t>Connectivité aux plateformes cloud</a:t>
            </a:r>
          </a:p>
        </p:txBody>
      </p:sp>
      <p:sp>
        <p:nvSpPr>
          <p:cNvPr id="17" name="TextBox 16"/>
          <p:cNvSpPr txBox="1"/>
          <p:nvPr/>
        </p:nvSpPr>
        <p:spPr>
          <a:xfrm>
            <a:off x="8633119" y="402311"/>
            <a:ext cx="2894158" cy="2308324"/>
          </a:xfrm>
          <a:prstGeom prst="rect">
            <a:avLst/>
          </a:prstGeom>
          <a:noFill/>
        </p:spPr>
        <p:txBody>
          <a:bodyPr wrap="square" lIns="0" rIns="0" rtlCol="0">
            <a:spAutoFit/>
          </a:bodyPr>
          <a:lstStyle/>
          <a:p>
            <a:r>
              <a:rPr lang="fr-FR" sz="1200" dirty="0"/>
              <a:t>Coût inférieur</a:t>
            </a:r>
          </a:p>
          <a:p>
            <a:r>
              <a:rPr lang="fr-FR" sz="1200" dirty="0"/>
              <a:t>Plusieurs modules de communication</a:t>
            </a:r>
          </a:p>
          <a:p>
            <a:r>
              <a:rPr lang="fr-FR" sz="1200" dirty="0"/>
              <a:t>Doubles ports Ethernet</a:t>
            </a:r>
          </a:p>
          <a:p>
            <a:r>
              <a:rPr lang="fr-FR" sz="1200" dirty="0"/>
              <a:t>Tension d’alimentation étendue</a:t>
            </a:r>
          </a:p>
          <a:p>
            <a:r>
              <a:rPr lang="fr-FR" sz="1200" dirty="0"/>
              <a:t>Port hôte USB</a:t>
            </a:r>
          </a:p>
          <a:p>
            <a:r>
              <a:rPr lang="fr-FR" sz="1200" dirty="0"/>
              <a:t>Requêtes SQL</a:t>
            </a:r>
          </a:p>
          <a:p>
            <a:r>
              <a:rPr lang="fr-FR" sz="1200" dirty="0"/>
              <a:t>Serveur et client OPC </a:t>
            </a:r>
            <a:r>
              <a:rPr lang="fr-FR" sz="1200" dirty="0" err="1"/>
              <a:t>UA</a:t>
            </a:r>
            <a:endParaRPr lang="fr-FR" sz="1200" dirty="0"/>
          </a:p>
          <a:p>
            <a:r>
              <a:rPr lang="fr-FR" sz="1200" dirty="0"/>
              <a:t>Plage de températures étendue</a:t>
            </a:r>
          </a:p>
          <a:p>
            <a:r>
              <a:rPr lang="fr-FR" sz="1200" dirty="0"/>
              <a:t>Certifications pour les environnements </a:t>
            </a:r>
          </a:p>
          <a:p>
            <a:r>
              <a:rPr lang="fr-FR" sz="1200" dirty="0"/>
              <a:t>    dangereux et les applications maritimes</a:t>
            </a:r>
          </a:p>
          <a:p>
            <a:r>
              <a:rPr lang="fr-FR" sz="1200" dirty="0"/>
              <a:t>E/S extensible</a:t>
            </a:r>
          </a:p>
          <a:p>
            <a:r>
              <a:rPr lang="fr-FR" sz="1200" dirty="0"/>
              <a:t>Connectivité aux plateformes cloud</a:t>
            </a:r>
          </a:p>
        </p:txBody>
      </p:sp>
      <p:sp>
        <p:nvSpPr>
          <p:cNvPr id="18" name="TextBox 17"/>
          <p:cNvSpPr txBox="1"/>
          <p:nvPr/>
        </p:nvSpPr>
        <p:spPr>
          <a:xfrm>
            <a:off x="6352462" y="4986606"/>
            <a:ext cx="2877785" cy="1384995"/>
          </a:xfrm>
          <a:prstGeom prst="rect">
            <a:avLst/>
          </a:prstGeom>
          <a:noFill/>
        </p:spPr>
        <p:txBody>
          <a:bodyPr wrap="square" lIns="0" rIns="0" rtlCol="0">
            <a:spAutoFit/>
          </a:bodyPr>
          <a:lstStyle>
            <a:defPPr>
              <a:defRPr lang="en-US"/>
            </a:defPPr>
            <a:lvl1pPr>
              <a:defRPr sz="1600"/>
            </a:lvl1pPr>
          </a:lstStyle>
          <a:p>
            <a:r>
              <a:rPr lang="fr-FR" sz="1200" dirty="0"/>
              <a:t>Coût inférieur</a:t>
            </a:r>
          </a:p>
          <a:p>
            <a:r>
              <a:rPr lang="fr-FR" sz="1200" dirty="0"/>
              <a:t>Encombrement plus réduit</a:t>
            </a:r>
          </a:p>
          <a:p>
            <a:r>
              <a:rPr lang="fr-FR" sz="1200" dirty="0"/>
              <a:t>Tension d’alimentation étendue</a:t>
            </a:r>
          </a:p>
          <a:p>
            <a:r>
              <a:rPr lang="fr-FR" sz="1200" dirty="0"/>
              <a:t>Requêtes SQL</a:t>
            </a:r>
          </a:p>
          <a:p>
            <a:r>
              <a:rPr lang="fr-FR" sz="1200" dirty="0"/>
              <a:t>Serveur et client OPC </a:t>
            </a:r>
            <a:r>
              <a:rPr lang="fr-FR" sz="1200" dirty="0" err="1"/>
              <a:t>UA</a:t>
            </a:r>
            <a:endParaRPr lang="fr-FR" sz="1200" dirty="0"/>
          </a:p>
          <a:p>
            <a:r>
              <a:rPr lang="fr-FR" sz="1200" dirty="0"/>
              <a:t>Port hôte USB</a:t>
            </a:r>
          </a:p>
          <a:p>
            <a:r>
              <a:rPr lang="fr-FR" sz="1200" dirty="0"/>
              <a:t>Connectivité aux plateformes cloud</a:t>
            </a:r>
          </a:p>
        </p:txBody>
      </p:sp>
    </p:spTree>
    <p:extLst>
      <p:ext uri="{BB962C8B-B14F-4D97-AF65-F5344CB8AC3E}">
        <p14:creationId xmlns:p14="http://schemas.microsoft.com/office/powerpoint/2010/main" val="17407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par>
                                <p:cTn id="8" presetID="22" presetClass="entr" presetSubtype="8"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500"/>
                                        <p:tgtEl>
                                          <p:spTgt spid="29"/>
                                        </p:tgtEl>
                                      </p:cBhvr>
                                    </p:animEffect>
                                  </p:childTnLst>
                                </p:cTn>
                              </p:par>
                              <p:par>
                                <p:cTn id="11" presetID="22" presetClass="entr" presetSubtype="8"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fr-FR" dirty="0"/>
              <a:t>Migration des DSP/</a:t>
            </a:r>
            <a:r>
              <a:rPr lang="fr-FR" dirty="0" err="1"/>
              <a:t>Modular</a:t>
            </a:r>
            <a:r>
              <a:rPr lang="fr-FR" dirty="0"/>
              <a:t> Controller</a:t>
            </a:r>
          </a:p>
        </p:txBody>
      </p:sp>
      <p:sp>
        <p:nvSpPr>
          <p:cNvPr id="3" name="Text Placeholder 2"/>
          <p:cNvSpPr>
            <a:spLocks noGrp="1"/>
          </p:cNvSpPr>
          <p:nvPr>
            <p:ph type="body" sz="quarter" idx="19"/>
          </p:nvPr>
        </p:nvSpPr>
        <p:spPr/>
        <p:txBody>
          <a:bodyPr/>
          <a:lstStyle/>
          <a:p>
            <a:r>
              <a:rPr lang="fr-FR" dirty="0"/>
              <a:t>Migration des modèle ZR</a:t>
            </a:r>
          </a:p>
        </p:txBody>
      </p:sp>
      <p:sp>
        <p:nvSpPr>
          <p:cNvPr id="4" name="Footer Placeholder 3"/>
          <p:cNvSpPr>
            <a:spLocks noGrp="1"/>
          </p:cNvSpPr>
          <p:nvPr>
            <p:ph type="ftr" sz="quarter" idx="21"/>
          </p:nvPr>
        </p:nvSpPr>
        <p:spPr>
          <a:xfrm>
            <a:off x="4296681" y="6571516"/>
            <a:ext cx="5795452" cy="365125"/>
          </a:xfrm>
        </p:spPr>
        <p:txBody>
          <a:bodyPr/>
          <a:lstStyle/>
          <a:p>
            <a:r>
              <a:rPr lang="fr-FR"/>
              <a:t>CONFIDENTIEL : Le contenu de ce document est uniquement destiné à un usage interne Red Lion Controls.</a:t>
            </a:r>
          </a:p>
        </p:txBody>
      </p:sp>
      <p:sp>
        <p:nvSpPr>
          <p:cNvPr id="8" name="Oval 7"/>
          <p:cNvSpPr/>
          <p:nvPr/>
        </p:nvSpPr>
        <p:spPr>
          <a:xfrm>
            <a:off x="3549862" y="1348164"/>
            <a:ext cx="1399823" cy="13998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a:t>Modèle ZR</a:t>
            </a:r>
          </a:p>
        </p:txBody>
      </p:sp>
      <p:sp>
        <p:nvSpPr>
          <p:cNvPr id="10" name="Oval 9"/>
          <p:cNvSpPr/>
          <p:nvPr/>
        </p:nvSpPr>
        <p:spPr>
          <a:xfrm>
            <a:off x="5116229" y="3867293"/>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DA30D</a:t>
            </a:r>
          </a:p>
        </p:txBody>
      </p:sp>
      <p:sp>
        <p:nvSpPr>
          <p:cNvPr id="11" name="Oval 10"/>
          <p:cNvSpPr/>
          <p:nvPr/>
        </p:nvSpPr>
        <p:spPr>
          <a:xfrm>
            <a:off x="6058268" y="2607726"/>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DA50D</a:t>
            </a:r>
          </a:p>
        </p:txBody>
      </p:sp>
      <p:sp>
        <p:nvSpPr>
          <p:cNvPr id="12" name="Oval 11"/>
          <p:cNvSpPr/>
          <p:nvPr/>
        </p:nvSpPr>
        <p:spPr>
          <a:xfrm>
            <a:off x="7091444" y="1348157"/>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DA70D</a:t>
            </a:r>
          </a:p>
        </p:txBody>
      </p:sp>
      <p:cxnSp>
        <p:nvCxnSpPr>
          <p:cNvPr id="37" name="Straight Arrow Connector 36"/>
          <p:cNvCxnSpPr>
            <a:stCxn id="8" idx="5"/>
            <a:endCxn id="10" idx="2"/>
          </p:cNvCxnSpPr>
          <p:nvPr/>
        </p:nvCxnSpPr>
        <p:spPr>
          <a:xfrm>
            <a:off x="4744686" y="2542988"/>
            <a:ext cx="371543" cy="202421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0" name="Straight Arrow Connector 39"/>
          <p:cNvCxnSpPr>
            <a:stCxn id="8" idx="5"/>
            <a:endCxn id="11" idx="2"/>
          </p:cNvCxnSpPr>
          <p:nvPr/>
        </p:nvCxnSpPr>
        <p:spPr>
          <a:xfrm>
            <a:off x="4744686" y="2542988"/>
            <a:ext cx="1313582" cy="76465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3" name="Straight Arrow Connector 42"/>
          <p:cNvCxnSpPr>
            <a:stCxn id="8" idx="5"/>
            <a:endCxn id="12" idx="2"/>
          </p:cNvCxnSpPr>
          <p:nvPr/>
        </p:nvCxnSpPr>
        <p:spPr>
          <a:xfrm flipV="1">
            <a:off x="4744686" y="2048069"/>
            <a:ext cx="2346758" cy="49491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6" name="TextBox 15"/>
          <p:cNvSpPr txBox="1"/>
          <p:nvPr/>
        </p:nvSpPr>
        <p:spPr>
          <a:xfrm>
            <a:off x="7509351" y="2991294"/>
            <a:ext cx="2904949" cy="1938992"/>
          </a:xfrm>
          <a:prstGeom prst="rect">
            <a:avLst/>
          </a:prstGeom>
          <a:noFill/>
        </p:spPr>
        <p:txBody>
          <a:bodyPr wrap="square" lIns="0" rIns="0" rtlCol="0">
            <a:spAutoFit/>
          </a:bodyPr>
          <a:lstStyle>
            <a:defPPr>
              <a:defRPr lang="en-US"/>
            </a:defPPr>
            <a:lvl1pPr>
              <a:defRPr sz="1600"/>
            </a:lvl1pPr>
          </a:lstStyle>
          <a:p>
            <a:r>
              <a:rPr lang="fr-FR" sz="1200" dirty="0"/>
              <a:t>Coût inférieur</a:t>
            </a:r>
          </a:p>
          <a:p>
            <a:r>
              <a:rPr lang="fr-FR" sz="1200" dirty="0"/>
              <a:t>Plus de modules de communications</a:t>
            </a:r>
          </a:p>
          <a:p>
            <a:r>
              <a:rPr lang="fr-FR" sz="1200" dirty="0"/>
              <a:t>Doubles ports Ethernet</a:t>
            </a:r>
          </a:p>
          <a:p>
            <a:r>
              <a:rPr lang="fr-FR" sz="1200" dirty="0"/>
              <a:t>Tension d’alimentation étendue</a:t>
            </a:r>
          </a:p>
          <a:p>
            <a:r>
              <a:rPr lang="fr-FR" sz="1200" dirty="0"/>
              <a:t>Requêtes SQL</a:t>
            </a:r>
          </a:p>
          <a:p>
            <a:r>
              <a:rPr lang="fr-FR" sz="1200" dirty="0"/>
              <a:t>Serveur et client OPC </a:t>
            </a:r>
            <a:r>
              <a:rPr lang="fr-FR" sz="1200" dirty="0" err="1"/>
              <a:t>UA</a:t>
            </a:r>
            <a:endParaRPr lang="fr-FR" sz="1200" dirty="0"/>
          </a:p>
          <a:p>
            <a:r>
              <a:rPr lang="fr-FR" sz="1200" dirty="0"/>
              <a:t>Plage de températures étendue</a:t>
            </a:r>
          </a:p>
          <a:p>
            <a:r>
              <a:rPr lang="fr-FR" sz="1200" dirty="0"/>
              <a:t>Certifications pour les environnements </a:t>
            </a:r>
          </a:p>
          <a:p>
            <a:r>
              <a:rPr lang="fr-FR" sz="1200" dirty="0"/>
              <a:t>    dangereux et les applications maritimes</a:t>
            </a:r>
          </a:p>
          <a:p>
            <a:r>
              <a:rPr lang="fr-FR" sz="1200" dirty="0"/>
              <a:t>Connectivité aux plateformes cloud</a:t>
            </a:r>
          </a:p>
        </p:txBody>
      </p:sp>
      <p:sp>
        <p:nvSpPr>
          <p:cNvPr id="17" name="TextBox 16"/>
          <p:cNvSpPr txBox="1"/>
          <p:nvPr/>
        </p:nvSpPr>
        <p:spPr>
          <a:xfrm>
            <a:off x="8633118" y="402311"/>
            <a:ext cx="2904949" cy="2308324"/>
          </a:xfrm>
          <a:prstGeom prst="rect">
            <a:avLst/>
          </a:prstGeom>
          <a:noFill/>
        </p:spPr>
        <p:txBody>
          <a:bodyPr wrap="square" lIns="0" rIns="0" rtlCol="0">
            <a:spAutoFit/>
          </a:bodyPr>
          <a:lstStyle/>
          <a:p>
            <a:r>
              <a:rPr lang="fr-FR" sz="1200" dirty="0"/>
              <a:t>Coût inférieur</a:t>
            </a:r>
          </a:p>
          <a:p>
            <a:r>
              <a:rPr lang="fr-FR" sz="1200" dirty="0"/>
              <a:t>Plusieurs modules de communication</a:t>
            </a:r>
          </a:p>
          <a:p>
            <a:r>
              <a:rPr lang="fr-FR" sz="1200" dirty="0"/>
              <a:t>Doubles ports Ethernet</a:t>
            </a:r>
          </a:p>
          <a:p>
            <a:r>
              <a:rPr lang="fr-FR" sz="1200" dirty="0"/>
              <a:t>Tension d’alimentation étendue</a:t>
            </a:r>
          </a:p>
          <a:p>
            <a:r>
              <a:rPr lang="fr-FR" sz="1200" dirty="0"/>
              <a:t>Port hôte USB</a:t>
            </a:r>
          </a:p>
          <a:p>
            <a:r>
              <a:rPr lang="fr-FR" sz="1200" dirty="0"/>
              <a:t>Requêtes SQL</a:t>
            </a:r>
          </a:p>
          <a:p>
            <a:r>
              <a:rPr lang="fr-FR" sz="1200" dirty="0"/>
              <a:t>Serveur et client OPC </a:t>
            </a:r>
            <a:r>
              <a:rPr lang="fr-FR" sz="1200" dirty="0" err="1"/>
              <a:t>UA</a:t>
            </a:r>
            <a:endParaRPr lang="fr-FR" sz="1200" dirty="0"/>
          </a:p>
          <a:p>
            <a:r>
              <a:rPr lang="fr-FR" sz="1200" dirty="0"/>
              <a:t>Plage de températures étendue</a:t>
            </a:r>
          </a:p>
          <a:p>
            <a:r>
              <a:rPr lang="fr-FR" sz="1200" dirty="0"/>
              <a:t>Certifications pour les environnements </a:t>
            </a:r>
          </a:p>
          <a:p>
            <a:r>
              <a:rPr lang="fr-FR" sz="1200" dirty="0"/>
              <a:t>    dangereux et les applications maritimes</a:t>
            </a:r>
          </a:p>
          <a:p>
            <a:r>
              <a:rPr lang="fr-FR" sz="1200" dirty="0"/>
              <a:t>E/S extensible</a:t>
            </a:r>
          </a:p>
          <a:p>
            <a:r>
              <a:rPr lang="fr-FR" sz="1200" dirty="0"/>
              <a:t>Connectivité aux plateformes cloud</a:t>
            </a:r>
          </a:p>
        </p:txBody>
      </p:sp>
      <p:sp>
        <p:nvSpPr>
          <p:cNvPr id="18" name="TextBox 17"/>
          <p:cNvSpPr txBox="1"/>
          <p:nvPr/>
        </p:nvSpPr>
        <p:spPr>
          <a:xfrm>
            <a:off x="6504589" y="5060692"/>
            <a:ext cx="3083373" cy="1384995"/>
          </a:xfrm>
          <a:prstGeom prst="rect">
            <a:avLst/>
          </a:prstGeom>
          <a:noFill/>
        </p:spPr>
        <p:txBody>
          <a:bodyPr wrap="square" lIns="0" rIns="0" rtlCol="0">
            <a:spAutoFit/>
          </a:bodyPr>
          <a:lstStyle>
            <a:defPPr>
              <a:defRPr lang="en-US"/>
            </a:defPPr>
            <a:lvl1pPr>
              <a:defRPr sz="1600"/>
            </a:lvl1pPr>
          </a:lstStyle>
          <a:p>
            <a:r>
              <a:rPr lang="fr-FR" sz="1200" dirty="0"/>
              <a:t>Coût inférieur</a:t>
            </a:r>
          </a:p>
          <a:p>
            <a:r>
              <a:rPr lang="fr-FR" sz="1200" dirty="0"/>
              <a:t>Encombrement plus réduit</a:t>
            </a:r>
          </a:p>
          <a:p>
            <a:r>
              <a:rPr lang="fr-FR" sz="1200" dirty="0"/>
              <a:t>Tension d’alimentation étendue</a:t>
            </a:r>
          </a:p>
          <a:p>
            <a:r>
              <a:rPr lang="fr-FR" sz="1200" dirty="0"/>
              <a:t>Requêtes SQL</a:t>
            </a:r>
          </a:p>
          <a:p>
            <a:r>
              <a:rPr lang="fr-FR" sz="1200" dirty="0"/>
              <a:t>Serveur et client OPC </a:t>
            </a:r>
            <a:r>
              <a:rPr lang="fr-FR" sz="1200" dirty="0" err="1"/>
              <a:t>UA</a:t>
            </a:r>
            <a:endParaRPr lang="fr-FR" sz="1200" dirty="0"/>
          </a:p>
          <a:p>
            <a:r>
              <a:rPr lang="fr-FR" sz="1200" dirty="0"/>
              <a:t>Port hôte USB</a:t>
            </a:r>
          </a:p>
          <a:p>
            <a:r>
              <a:rPr lang="fr-FR" sz="1200" dirty="0"/>
              <a:t>Connectivité aux plateformes cloud</a:t>
            </a:r>
          </a:p>
        </p:txBody>
      </p:sp>
    </p:spTree>
    <p:extLst>
      <p:ext uri="{BB962C8B-B14F-4D97-AF65-F5344CB8AC3E}">
        <p14:creationId xmlns:p14="http://schemas.microsoft.com/office/powerpoint/2010/main" val="219290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par>
                                <p:cTn id="8" presetID="22" presetClass="entr" presetSubtype="8"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par>
                                <p:cTn id="11" presetID="22" presetClass="entr" presetSubtype="8"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6"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8"/>
          </p:nvPr>
        </p:nvSpPr>
        <p:spPr/>
        <p:txBody>
          <a:bodyPr/>
          <a:lstStyle/>
          <a:p>
            <a:r>
              <a:rPr lang="fr-FR"/>
              <a:t>Migration de DSP/Modular Controller</a:t>
            </a:r>
          </a:p>
        </p:txBody>
      </p:sp>
      <p:sp>
        <p:nvSpPr>
          <p:cNvPr id="3" name="Text Placeholder 2"/>
          <p:cNvSpPr>
            <a:spLocks noGrp="1"/>
          </p:cNvSpPr>
          <p:nvPr>
            <p:ph type="body" sz="quarter" idx="19"/>
          </p:nvPr>
        </p:nvSpPr>
        <p:spPr>
          <a:xfrm>
            <a:off x="647700" y="859922"/>
            <a:ext cx="5448300" cy="361628"/>
          </a:xfrm>
        </p:spPr>
        <p:txBody>
          <a:bodyPr/>
          <a:lstStyle/>
          <a:p>
            <a:endParaRPr lang="en-US" dirty="0"/>
          </a:p>
        </p:txBody>
      </p:sp>
      <p:sp>
        <p:nvSpPr>
          <p:cNvPr id="4" name="Footer Placeholder 3"/>
          <p:cNvSpPr>
            <a:spLocks noGrp="1"/>
          </p:cNvSpPr>
          <p:nvPr>
            <p:ph type="ftr" sz="quarter" idx="21"/>
          </p:nvPr>
        </p:nvSpPr>
        <p:spPr>
          <a:xfrm>
            <a:off x="4296681" y="6571516"/>
            <a:ext cx="5795452" cy="365125"/>
          </a:xfrm>
        </p:spPr>
        <p:txBody>
          <a:bodyPr/>
          <a:lstStyle/>
          <a:p>
            <a:r>
              <a:rPr lang="fr-FR"/>
              <a:t>CONFIDENTIEL : Le contenu de ce document est uniquement destiné à un usage interne Red Lion Controls.</a:t>
            </a:r>
          </a:p>
        </p:txBody>
      </p:sp>
      <p:sp>
        <p:nvSpPr>
          <p:cNvPr id="5" name="Oval 4"/>
          <p:cNvSpPr/>
          <p:nvPr/>
        </p:nvSpPr>
        <p:spPr>
          <a:xfrm>
            <a:off x="380264" y="5057422"/>
            <a:ext cx="1399823" cy="139982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FR"/>
              <a:t>Modèle LE</a:t>
            </a:r>
          </a:p>
        </p:txBody>
      </p:sp>
      <p:sp>
        <p:nvSpPr>
          <p:cNvPr id="6" name="Oval 5"/>
          <p:cNvSpPr/>
          <p:nvPr/>
        </p:nvSpPr>
        <p:spPr>
          <a:xfrm>
            <a:off x="1448475" y="3867294"/>
            <a:ext cx="1399823" cy="139982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a:t>Modèle SX</a:t>
            </a:r>
          </a:p>
        </p:txBody>
      </p:sp>
      <p:sp>
        <p:nvSpPr>
          <p:cNvPr id="7" name="Oval 6"/>
          <p:cNvSpPr/>
          <p:nvPr/>
        </p:nvSpPr>
        <p:spPr>
          <a:xfrm>
            <a:off x="2516686" y="2607729"/>
            <a:ext cx="1399823" cy="139982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a:t>Modèle GT</a:t>
            </a:r>
          </a:p>
        </p:txBody>
      </p:sp>
      <p:sp>
        <p:nvSpPr>
          <p:cNvPr id="8" name="Oval 7"/>
          <p:cNvSpPr/>
          <p:nvPr/>
        </p:nvSpPr>
        <p:spPr>
          <a:xfrm>
            <a:off x="3549862" y="1348164"/>
            <a:ext cx="1399823" cy="139982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a:t>Modèle ZR</a:t>
            </a:r>
          </a:p>
        </p:txBody>
      </p:sp>
      <p:sp>
        <p:nvSpPr>
          <p:cNvPr id="9" name="Oval 8"/>
          <p:cNvSpPr/>
          <p:nvPr/>
        </p:nvSpPr>
        <p:spPr>
          <a:xfrm>
            <a:off x="4048018" y="5057421"/>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DA10D</a:t>
            </a:r>
          </a:p>
        </p:txBody>
      </p:sp>
      <p:sp>
        <p:nvSpPr>
          <p:cNvPr id="10" name="Oval 9"/>
          <p:cNvSpPr/>
          <p:nvPr/>
        </p:nvSpPr>
        <p:spPr>
          <a:xfrm>
            <a:off x="5116229" y="3867293"/>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DA30D</a:t>
            </a:r>
          </a:p>
        </p:txBody>
      </p:sp>
      <p:sp>
        <p:nvSpPr>
          <p:cNvPr id="11" name="Oval 10"/>
          <p:cNvSpPr/>
          <p:nvPr/>
        </p:nvSpPr>
        <p:spPr>
          <a:xfrm>
            <a:off x="6058268" y="2607726"/>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DA50D</a:t>
            </a:r>
          </a:p>
        </p:txBody>
      </p:sp>
      <p:sp>
        <p:nvSpPr>
          <p:cNvPr id="12" name="Oval 11"/>
          <p:cNvSpPr/>
          <p:nvPr/>
        </p:nvSpPr>
        <p:spPr>
          <a:xfrm>
            <a:off x="7091444" y="1348157"/>
            <a:ext cx="1399823" cy="1399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DA70D</a:t>
            </a:r>
          </a:p>
        </p:txBody>
      </p:sp>
      <p:cxnSp>
        <p:nvCxnSpPr>
          <p:cNvPr id="14" name="Straight Arrow Connector 13"/>
          <p:cNvCxnSpPr>
            <a:stCxn id="5" idx="6"/>
            <a:endCxn id="9" idx="2"/>
          </p:cNvCxnSpPr>
          <p:nvPr/>
        </p:nvCxnSpPr>
        <p:spPr>
          <a:xfrm flipV="1">
            <a:off x="1780087" y="5757333"/>
            <a:ext cx="2267931" cy="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a:stCxn id="6" idx="6"/>
            <a:endCxn id="10" idx="2"/>
          </p:cNvCxnSpPr>
          <p:nvPr/>
        </p:nvCxnSpPr>
        <p:spPr>
          <a:xfrm flipV="1">
            <a:off x="2848298" y="4567205"/>
            <a:ext cx="2267931" cy="1"/>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a:stCxn id="6" idx="6"/>
            <a:endCxn id="11" idx="2"/>
          </p:cNvCxnSpPr>
          <p:nvPr/>
        </p:nvCxnSpPr>
        <p:spPr>
          <a:xfrm flipV="1">
            <a:off x="2848298" y="3307638"/>
            <a:ext cx="3209970" cy="1259568"/>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2" name="Straight Arrow Connector 21"/>
          <p:cNvCxnSpPr>
            <a:stCxn id="6" idx="6"/>
            <a:endCxn id="12" idx="2"/>
          </p:cNvCxnSpPr>
          <p:nvPr/>
        </p:nvCxnSpPr>
        <p:spPr>
          <a:xfrm flipV="1">
            <a:off x="2848298" y="2048069"/>
            <a:ext cx="4243146" cy="251913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25" name="Straight Arrow Connector 24"/>
          <p:cNvCxnSpPr>
            <a:stCxn id="7" idx="6"/>
            <a:endCxn id="10" idx="2"/>
          </p:cNvCxnSpPr>
          <p:nvPr/>
        </p:nvCxnSpPr>
        <p:spPr>
          <a:xfrm>
            <a:off x="3916509" y="3307641"/>
            <a:ext cx="1199720" cy="125956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9" name="Straight Arrow Connector 28"/>
          <p:cNvCxnSpPr>
            <a:stCxn id="7" idx="6"/>
            <a:endCxn id="11" idx="2"/>
          </p:cNvCxnSpPr>
          <p:nvPr/>
        </p:nvCxnSpPr>
        <p:spPr>
          <a:xfrm flipV="1">
            <a:off x="3916509" y="3307638"/>
            <a:ext cx="2141759" cy="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7" name="Straight Arrow Connector 36"/>
          <p:cNvCxnSpPr>
            <a:stCxn id="8" idx="5"/>
            <a:endCxn id="10" idx="2"/>
          </p:cNvCxnSpPr>
          <p:nvPr/>
        </p:nvCxnSpPr>
        <p:spPr>
          <a:xfrm>
            <a:off x="4744686" y="2542988"/>
            <a:ext cx="371543" cy="202421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0" name="Straight Arrow Connector 39"/>
          <p:cNvCxnSpPr>
            <a:stCxn id="8" idx="5"/>
            <a:endCxn id="11" idx="2"/>
          </p:cNvCxnSpPr>
          <p:nvPr/>
        </p:nvCxnSpPr>
        <p:spPr>
          <a:xfrm>
            <a:off x="4744686" y="2542988"/>
            <a:ext cx="1313582" cy="76465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3" name="Straight Arrow Connector 42"/>
          <p:cNvCxnSpPr>
            <a:stCxn id="8" idx="5"/>
            <a:endCxn id="12" idx="2"/>
          </p:cNvCxnSpPr>
          <p:nvPr/>
        </p:nvCxnSpPr>
        <p:spPr>
          <a:xfrm flipV="1">
            <a:off x="4744686" y="2048069"/>
            <a:ext cx="2346758" cy="494919"/>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46" name="Straight Arrow Connector 45"/>
          <p:cNvCxnSpPr>
            <a:stCxn id="7" idx="6"/>
            <a:endCxn id="12" idx="2"/>
          </p:cNvCxnSpPr>
          <p:nvPr/>
        </p:nvCxnSpPr>
        <p:spPr>
          <a:xfrm flipV="1">
            <a:off x="3916509" y="2048069"/>
            <a:ext cx="3174935" cy="1259572"/>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38" name="Straight Arrow Connector 37"/>
          <p:cNvCxnSpPr>
            <a:stCxn id="5" idx="6"/>
            <a:endCxn id="10" idx="2"/>
          </p:cNvCxnSpPr>
          <p:nvPr/>
        </p:nvCxnSpPr>
        <p:spPr>
          <a:xfrm flipV="1">
            <a:off x="1780087" y="4567205"/>
            <a:ext cx="3336142" cy="119012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0" name="TextBox 29"/>
          <p:cNvSpPr txBox="1"/>
          <p:nvPr/>
        </p:nvSpPr>
        <p:spPr>
          <a:xfrm>
            <a:off x="7584263" y="2862252"/>
            <a:ext cx="3275350" cy="1754326"/>
          </a:xfrm>
          <a:prstGeom prst="rect">
            <a:avLst/>
          </a:prstGeom>
          <a:noFill/>
        </p:spPr>
        <p:txBody>
          <a:bodyPr wrap="square" lIns="0" rIns="0" rtlCol="0">
            <a:spAutoFit/>
          </a:bodyPr>
          <a:lstStyle>
            <a:defPPr>
              <a:defRPr lang="en-US"/>
            </a:defPPr>
            <a:lvl1pPr>
              <a:defRPr sz="1600"/>
            </a:lvl1pPr>
          </a:lstStyle>
          <a:p>
            <a:r>
              <a:rPr lang="fr-FR" sz="1200" dirty="0"/>
              <a:t>Plus de modules de communications</a:t>
            </a:r>
          </a:p>
          <a:p>
            <a:r>
              <a:rPr lang="fr-FR" sz="1200" dirty="0"/>
              <a:t>Doubles ports Ethernet</a:t>
            </a:r>
          </a:p>
          <a:p>
            <a:r>
              <a:rPr lang="fr-FR" sz="1200" dirty="0"/>
              <a:t>Tension d’alimentation étendue</a:t>
            </a:r>
          </a:p>
          <a:p>
            <a:r>
              <a:rPr lang="fr-FR" sz="1200" dirty="0"/>
              <a:t>Requêtes SQL</a:t>
            </a:r>
          </a:p>
          <a:p>
            <a:r>
              <a:rPr lang="fr-FR" sz="1200" dirty="0"/>
              <a:t>Serveur et client OPC </a:t>
            </a:r>
            <a:r>
              <a:rPr lang="fr-FR" sz="1200" dirty="0" err="1"/>
              <a:t>UA</a:t>
            </a:r>
            <a:endParaRPr lang="fr-FR" sz="1200" dirty="0"/>
          </a:p>
          <a:p>
            <a:r>
              <a:rPr lang="fr-FR" sz="1200" dirty="0"/>
              <a:t>Plage de températures étendue</a:t>
            </a:r>
          </a:p>
          <a:p>
            <a:r>
              <a:rPr lang="fr-FR" sz="1200" dirty="0"/>
              <a:t>Certifications pour les environnements </a:t>
            </a:r>
          </a:p>
          <a:p>
            <a:r>
              <a:rPr lang="fr-FR" sz="1200" dirty="0"/>
              <a:t>    dangereux et les applications maritimes</a:t>
            </a:r>
          </a:p>
          <a:p>
            <a:r>
              <a:rPr lang="fr-FR" sz="1200" dirty="0"/>
              <a:t>Connectivité aux plateformes cloud</a:t>
            </a:r>
          </a:p>
        </p:txBody>
      </p:sp>
      <p:sp>
        <p:nvSpPr>
          <p:cNvPr id="35" name="TextBox 34"/>
          <p:cNvSpPr txBox="1"/>
          <p:nvPr/>
        </p:nvSpPr>
        <p:spPr>
          <a:xfrm>
            <a:off x="8633118" y="402311"/>
            <a:ext cx="2894159" cy="2123658"/>
          </a:xfrm>
          <a:prstGeom prst="rect">
            <a:avLst/>
          </a:prstGeom>
          <a:noFill/>
        </p:spPr>
        <p:txBody>
          <a:bodyPr wrap="square" lIns="0" rIns="0" rtlCol="0">
            <a:spAutoFit/>
          </a:bodyPr>
          <a:lstStyle/>
          <a:p>
            <a:r>
              <a:rPr lang="fr-FR" sz="1200" dirty="0"/>
              <a:t>Plusieurs modules de communication</a:t>
            </a:r>
          </a:p>
          <a:p>
            <a:r>
              <a:rPr lang="fr-FR" sz="1200" dirty="0"/>
              <a:t>Doubles ports Ethernet</a:t>
            </a:r>
          </a:p>
          <a:p>
            <a:r>
              <a:rPr lang="fr-FR" sz="1200" dirty="0"/>
              <a:t>Tension d’alimentation étendue</a:t>
            </a:r>
          </a:p>
          <a:p>
            <a:r>
              <a:rPr lang="fr-FR" sz="1200" dirty="0"/>
              <a:t>Port hôte USB</a:t>
            </a:r>
          </a:p>
          <a:p>
            <a:r>
              <a:rPr lang="fr-FR" sz="1200" dirty="0"/>
              <a:t>Requêtes SQL</a:t>
            </a:r>
          </a:p>
          <a:p>
            <a:r>
              <a:rPr lang="fr-FR" sz="1200" dirty="0"/>
              <a:t>Serveur et client OPC </a:t>
            </a:r>
            <a:r>
              <a:rPr lang="fr-FR" sz="1200" dirty="0" err="1"/>
              <a:t>UA</a:t>
            </a:r>
            <a:endParaRPr lang="fr-FR" sz="1200" dirty="0"/>
          </a:p>
          <a:p>
            <a:r>
              <a:rPr lang="fr-FR" sz="1200" dirty="0"/>
              <a:t>Plage de températures étendue</a:t>
            </a:r>
          </a:p>
          <a:p>
            <a:r>
              <a:rPr lang="fr-FR" sz="1200" dirty="0"/>
              <a:t>Certifications pour les environnements </a:t>
            </a:r>
          </a:p>
          <a:p>
            <a:r>
              <a:rPr lang="fr-FR" sz="1200" dirty="0"/>
              <a:t>    dangereux et les applications maritimes</a:t>
            </a:r>
          </a:p>
          <a:p>
            <a:r>
              <a:rPr lang="fr-FR" sz="1200" dirty="0"/>
              <a:t>E/S évolutives</a:t>
            </a:r>
          </a:p>
          <a:p>
            <a:r>
              <a:rPr lang="fr-FR" sz="1200" dirty="0"/>
              <a:t>Connectivité aux plateformes cloud</a:t>
            </a:r>
          </a:p>
        </p:txBody>
      </p:sp>
      <p:sp>
        <p:nvSpPr>
          <p:cNvPr id="36" name="TextBox 35"/>
          <p:cNvSpPr txBox="1"/>
          <p:nvPr/>
        </p:nvSpPr>
        <p:spPr>
          <a:xfrm>
            <a:off x="6627805" y="4697389"/>
            <a:ext cx="3083373" cy="1200329"/>
          </a:xfrm>
          <a:prstGeom prst="rect">
            <a:avLst/>
          </a:prstGeom>
          <a:noFill/>
        </p:spPr>
        <p:txBody>
          <a:bodyPr wrap="square" lIns="0" rIns="0" rtlCol="0">
            <a:spAutoFit/>
          </a:bodyPr>
          <a:lstStyle>
            <a:defPPr>
              <a:defRPr lang="en-US"/>
            </a:defPPr>
            <a:lvl1pPr>
              <a:defRPr sz="1600"/>
            </a:lvl1pPr>
          </a:lstStyle>
          <a:p>
            <a:r>
              <a:rPr lang="fr-FR" sz="1200" dirty="0"/>
              <a:t>Encombrement plus réduit</a:t>
            </a:r>
          </a:p>
          <a:p>
            <a:r>
              <a:rPr lang="fr-FR" sz="1200" dirty="0"/>
              <a:t>Tension d’alimentation étendue</a:t>
            </a:r>
          </a:p>
          <a:p>
            <a:r>
              <a:rPr lang="fr-FR" sz="1200" dirty="0"/>
              <a:t>Requêtes SQL</a:t>
            </a:r>
          </a:p>
          <a:p>
            <a:r>
              <a:rPr lang="fr-FR" sz="1200" dirty="0"/>
              <a:t>Serveur et client OPC </a:t>
            </a:r>
            <a:r>
              <a:rPr lang="fr-FR" sz="1200" dirty="0" err="1"/>
              <a:t>UA</a:t>
            </a:r>
            <a:endParaRPr lang="fr-FR" sz="1200" dirty="0"/>
          </a:p>
          <a:p>
            <a:r>
              <a:rPr lang="fr-FR" sz="1200" dirty="0"/>
              <a:t>Port hôte USB</a:t>
            </a:r>
          </a:p>
          <a:p>
            <a:r>
              <a:rPr lang="fr-FR" sz="1200" dirty="0"/>
              <a:t>Connectivité aux plateformes cloud</a:t>
            </a:r>
          </a:p>
        </p:txBody>
      </p:sp>
      <p:sp>
        <p:nvSpPr>
          <p:cNvPr id="39" name="TextBox 38"/>
          <p:cNvSpPr txBox="1"/>
          <p:nvPr/>
        </p:nvSpPr>
        <p:spPr>
          <a:xfrm>
            <a:off x="5450019" y="5938042"/>
            <a:ext cx="3083373" cy="646331"/>
          </a:xfrm>
          <a:prstGeom prst="rect">
            <a:avLst/>
          </a:prstGeom>
          <a:noFill/>
        </p:spPr>
        <p:txBody>
          <a:bodyPr wrap="square" lIns="0" rIns="0" rtlCol="0">
            <a:spAutoFit/>
          </a:bodyPr>
          <a:lstStyle>
            <a:defPPr>
              <a:defRPr lang="en-US"/>
            </a:defPPr>
            <a:lvl1pPr>
              <a:defRPr sz="1600"/>
            </a:lvl1pPr>
          </a:lstStyle>
          <a:p>
            <a:r>
              <a:rPr lang="fr-FR" sz="1200" dirty="0"/>
              <a:t>Coût inférieur</a:t>
            </a:r>
          </a:p>
          <a:p>
            <a:r>
              <a:rPr lang="fr-FR" sz="1200" dirty="0"/>
              <a:t>Encombrement plus réduit</a:t>
            </a:r>
          </a:p>
          <a:p>
            <a:r>
              <a:rPr lang="fr-FR" sz="1200" dirty="0"/>
              <a:t>Connectivité aux plateformes cloud</a:t>
            </a:r>
          </a:p>
        </p:txBody>
      </p:sp>
    </p:spTree>
    <p:extLst>
      <p:ext uri="{BB962C8B-B14F-4D97-AF65-F5344CB8AC3E}">
        <p14:creationId xmlns:p14="http://schemas.microsoft.com/office/powerpoint/2010/main" val="4012796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ext uri="{D42A27DB-BD31-4B8C-83A1-F6EECF244321}">
                <p14:modId xmlns:p14="http://schemas.microsoft.com/office/powerpoint/2010/main" val="38109267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172" name="think-cell Slide" r:id="rId5" imgW="381" imgH="381" progId="TCLayout.ActiveDocument.1">
                  <p:embed/>
                </p:oleObj>
              </mc:Choice>
              <mc:Fallback>
                <p:oleObj name="think-cell Slide" r:id="rId5" imgW="381" imgH="381" progId="TCLayout.ActiveDocument.1">
                  <p:embed/>
                  <p:pic>
                    <p:nvPicPr>
                      <p:cNvPr id="9" name="Objec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US" sz="3600" dirty="0">
              <a:latin typeface="Titillium" panose="00000500000000000000" pitchFamily="50" charset="0"/>
              <a:ea typeface="+mj-ea"/>
              <a:cs typeface="+mj-cs"/>
              <a:sym typeface="Titillium" panose="00000500000000000000" pitchFamily="50" charset="0"/>
            </a:endParaRPr>
          </a:p>
        </p:txBody>
      </p:sp>
      <p:pic>
        <p:nvPicPr>
          <p:cNvPr id="10" name="Picture Placeholder 9"/>
          <p:cNvPicPr>
            <a:picLocks noGrp="1" noChangeAspect="1"/>
          </p:cNvPicPr>
          <p:nvPr>
            <p:ph type="pic" sz="quarter" idx="11"/>
          </p:nvPr>
        </p:nvPicPr>
        <p:blipFill>
          <a:blip r:embed="rId7" cstate="email">
            <a:extLst>
              <a:ext uri="{28A0092B-C50C-407E-A947-70E740481C1C}">
                <a14:useLocalDpi xmlns:a14="http://schemas.microsoft.com/office/drawing/2010/main"/>
              </a:ext>
            </a:extLst>
          </a:blip>
          <a:srcRect/>
          <a:stretch>
            <a:fillRect/>
          </a:stretch>
        </p:blipFill>
        <p:spPr/>
      </p:pic>
      <p:sp>
        <p:nvSpPr>
          <p:cNvPr id="6" name="Title 5"/>
          <p:cNvSpPr>
            <a:spLocks noGrp="1"/>
          </p:cNvSpPr>
          <p:nvPr>
            <p:ph type="title"/>
          </p:nvPr>
        </p:nvSpPr>
        <p:spPr>
          <a:xfrm>
            <a:off x="694944" y="1162756"/>
            <a:ext cx="5477256" cy="1871003"/>
          </a:xfrm>
        </p:spPr>
        <p:txBody>
          <a:bodyPr/>
          <a:lstStyle/>
          <a:p>
            <a:r>
              <a:rPr lang="fr-FR" dirty="0"/>
              <a:t>Marchés et applications</a:t>
            </a:r>
          </a:p>
        </p:txBody>
      </p:sp>
      <p:sp>
        <p:nvSpPr>
          <p:cNvPr id="7" name="Text Placeholder 6"/>
          <p:cNvSpPr>
            <a:spLocks noGrp="1"/>
          </p:cNvSpPr>
          <p:nvPr>
            <p:ph type="body" sz="quarter" idx="10"/>
          </p:nvPr>
        </p:nvSpPr>
        <p:spPr>
          <a:xfrm>
            <a:off x="694944" y="3122713"/>
            <a:ext cx="5401056" cy="1025525"/>
          </a:xfrm>
        </p:spPr>
        <p:txBody>
          <a:bodyPr/>
          <a:lstStyle/>
          <a:p>
            <a:r>
              <a:rPr lang="fr-FR" dirty="0"/>
              <a:t>Résoudre les challenges </a:t>
            </a:r>
            <a:br>
              <a:rPr lang="fr-FR" dirty="0"/>
            </a:br>
            <a:r>
              <a:rPr lang="fr-FR" dirty="0"/>
              <a:t>des clients</a:t>
            </a:r>
          </a:p>
        </p:txBody>
      </p:sp>
      <p:sp>
        <p:nvSpPr>
          <p:cNvPr id="5" name="Slide Number Placeholder 4"/>
          <p:cNvSpPr>
            <a:spLocks noGrp="1"/>
          </p:cNvSpPr>
          <p:nvPr>
            <p:ph type="sldNum" sz="quarter" idx="4294967295"/>
          </p:nvPr>
        </p:nvSpPr>
        <p:spPr>
          <a:xfrm>
            <a:off x="0" y="6477000"/>
            <a:ext cx="563563" cy="365125"/>
          </a:xfrm>
          <a:prstGeom prst="rect">
            <a:avLst/>
          </a:prstGeom>
        </p:spPr>
        <p:txBody>
          <a:bodyPr/>
          <a:lstStyle/>
          <a:p>
            <a:fld id="{84993F75-2216-1046-AEF3-A956D275DDD9}" type="slidenum">
              <a:rPr lang="en-US" smtClean="0"/>
              <a:pPr/>
              <a:t>4</a:t>
            </a:fld>
            <a:endParaRPr lang="en-US"/>
          </a:p>
        </p:txBody>
      </p:sp>
    </p:spTree>
    <p:extLst>
      <p:ext uri="{BB962C8B-B14F-4D97-AF65-F5344CB8AC3E}">
        <p14:creationId xmlns:p14="http://schemas.microsoft.com/office/powerpoint/2010/main" val="1785295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Object 23" hidden="1"/>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8076" name="think-cell Slide" r:id="rId5" imgW="381" imgH="381" progId="TCLayout.ActiveDocument.1">
                  <p:embed/>
                </p:oleObj>
              </mc:Choice>
              <mc:Fallback>
                <p:oleObj name="think-cell Slide" r:id="rId5" imgW="381" imgH="381" progId="TCLayout.ActiveDocument.1">
                  <p:embed/>
                  <p:pic>
                    <p:nvPicPr>
                      <p:cNvPr id="24" name="Object 23"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3" name="Picture 22"/>
          <p:cNvPicPr preferRelativeResize="0">
            <a:picLocks noChangeAspect="1"/>
          </p:cNvPicPr>
          <p:nvPr/>
        </p:nvPicPr>
        <p:blipFill>
          <a:blip r:embed="rId7" cstate="email">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0" y="1655187"/>
            <a:ext cx="4381555" cy="4381555"/>
          </a:xfrm>
          <a:prstGeom prst="rect">
            <a:avLst/>
          </a:prstGeom>
        </p:spPr>
      </p:pic>
      <p:sp>
        <p:nvSpPr>
          <p:cNvPr id="14" name="Text Placeholder 13"/>
          <p:cNvSpPr>
            <a:spLocks noGrp="1"/>
          </p:cNvSpPr>
          <p:nvPr>
            <p:ph type="body" sz="quarter" idx="29"/>
          </p:nvPr>
        </p:nvSpPr>
        <p:spPr/>
        <p:txBody>
          <a:bodyPr/>
          <a:lstStyle/>
          <a:p>
            <a:r>
              <a:rPr lang="fr-FR"/>
              <a:t>Comparaison des dimensions</a:t>
            </a:r>
          </a:p>
        </p:txBody>
      </p:sp>
      <p:sp>
        <p:nvSpPr>
          <p:cNvPr id="13" name="Text Placeholder 12"/>
          <p:cNvSpPr>
            <a:spLocks noGrp="1"/>
          </p:cNvSpPr>
          <p:nvPr>
            <p:ph type="body" sz="quarter" idx="14"/>
          </p:nvPr>
        </p:nvSpPr>
        <p:spPr/>
        <p:txBody>
          <a:bodyPr/>
          <a:lstStyle/>
          <a:p>
            <a:r>
              <a:rPr lang="fr-FR"/>
              <a:t>SN-69x1 IndustrialPro ou contrôleur DA50N</a:t>
            </a:r>
          </a:p>
        </p:txBody>
      </p:sp>
      <p:pic>
        <p:nvPicPr>
          <p:cNvPr id="21" name="Content Placeholder 20"/>
          <p:cNvPicPr preferRelativeResize="0">
            <a:picLocks noGrp="1" noChangeAspect="1"/>
          </p:cNvPicPr>
          <p:nvPr>
            <p:ph sz="quarter" idx="11"/>
          </p:nvPr>
        </p:nvPicPr>
        <p:blipFill>
          <a:blip r:embed="rId9" cstate="email">
            <a:extLst>
              <a:ext uri="{28A0092B-C50C-407E-A947-70E740481C1C}">
                <a14:useLocalDpi xmlns:a14="http://schemas.microsoft.com/office/drawing/2010/main"/>
              </a:ext>
            </a:extLst>
          </a:blip>
          <a:stretch>
            <a:fillRect/>
          </a:stretch>
        </p:blipFill>
        <p:spPr>
          <a:xfrm>
            <a:off x="9347038" y="2145982"/>
            <a:ext cx="1760402" cy="3816658"/>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3682392870"/>
              </p:ext>
            </p:extLst>
          </p:nvPr>
        </p:nvGraphicFramePr>
        <p:xfrm>
          <a:off x="2910840" y="3516881"/>
          <a:ext cx="6436197" cy="1752600"/>
        </p:xfrm>
        <a:graphic>
          <a:graphicData uri="http://schemas.openxmlformats.org/drawingml/2006/table">
            <a:tbl>
              <a:tblPr firstRow="1" bandRow="1">
                <a:tableStyleId>{5C22544A-7EE6-4342-B048-85BDC9FD1C3A}</a:tableStyleId>
              </a:tblPr>
              <a:tblGrid>
                <a:gridCol w="1362986">
                  <a:extLst>
                    <a:ext uri="{9D8B030D-6E8A-4147-A177-3AD203B41FA5}">
                      <a16:colId xmlns:a16="http://schemas.microsoft.com/office/drawing/2014/main" val="680483083"/>
                    </a:ext>
                  </a:extLst>
                </a:gridCol>
                <a:gridCol w="1557962">
                  <a:extLst>
                    <a:ext uri="{9D8B030D-6E8A-4147-A177-3AD203B41FA5}">
                      <a16:colId xmlns:a16="http://schemas.microsoft.com/office/drawing/2014/main" val="2688472164"/>
                    </a:ext>
                  </a:extLst>
                </a:gridCol>
                <a:gridCol w="1600746">
                  <a:extLst>
                    <a:ext uri="{9D8B030D-6E8A-4147-A177-3AD203B41FA5}">
                      <a16:colId xmlns:a16="http://schemas.microsoft.com/office/drawing/2014/main" val="2008099842"/>
                    </a:ext>
                  </a:extLst>
                </a:gridCol>
                <a:gridCol w="1914503">
                  <a:extLst>
                    <a:ext uri="{9D8B030D-6E8A-4147-A177-3AD203B41FA5}">
                      <a16:colId xmlns:a16="http://schemas.microsoft.com/office/drawing/2014/main" val="1386432561"/>
                    </a:ext>
                  </a:extLst>
                </a:gridCol>
              </a:tblGrid>
              <a:tr h="370840">
                <a:tc>
                  <a:txBody>
                    <a:bodyPr/>
                    <a:lstStyle/>
                    <a:p>
                      <a:endParaRPr lang="en-US" dirty="0"/>
                    </a:p>
                  </a:txBody>
                  <a:tcPr/>
                </a:tc>
                <a:tc>
                  <a:txBody>
                    <a:bodyPr/>
                    <a:lstStyle/>
                    <a:p>
                      <a:r>
                        <a:rPr lang="fr-FR"/>
                        <a:t>SN-6901</a:t>
                      </a:r>
                    </a:p>
                  </a:txBody>
                  <a:tcPr/>
                </a:tc>
                <a:tc>
                  <a:txBody>
                    <a:bodyPr/>
                    <a:lstStyle/>
                    <a:p>
                      <a:r>
                        <a:rPr lang="fr-FR"/>
                        <a:t>SN-6921</a:t>
                      </a:r>
                    </a:p>
                  </a:txBody>
                  <a:tcPr/>
                </a:tc>
                <a:tc>
                  <a:txBody>
                    <a:bodyPr/>
                    <a:lstStyle/>
                    <a:p>
                      <a:r>
                        <a:rPr lang="fr-FR"/>
                        <a:t>Contrôleur DA50</a:t>
                      </a:r>
                    </a:p>
                  </a:txBody>
                  <a:tcPr/>
                </a:tc>
                <a:extLst>
                  <a:ext uri="{0D108BD9-81ED-4DB2-BD59-A6C34878D82A}">
                    <a16:rowId xmlns:a16="http://schemas.microsoft.com/office/drawing/2014/main" val="453448193"/>
                  </a:ext>
                </a:extLst>
              </a:tr>
              <a:tr h="370840">
                <a:tc>
                  <a:txBody>
                    <a:bodyPr/>
                    <a:lstStyle/>
                    <a:p>
                      <a:r>
                        <a:rPr lang="fr-FR"/>
                        <a:t>Largeur</a:t>
                      </a:r>
                    </a:p>
                  </a:txBody>
                  <a:tcPr/>
                </a:tc>
                <a:tc>
                  <a:txBody>
                    <a:bodyPr/>
                    <a:lstStyle/>
                    <a:p>
                      <a:r>
                        <a:rPr lang="fr-FR"/>
                        <a:t>1,25 (32)</a:t>
                      </a:r>
                    </a:p>
                  </a:txBody>
                  <a:tcPr/>
                </a:tc>
                <a:tc>
                  <a:txBody>
                    <a:bodyPr/>
                    <a:lstStyle/>
                    <a:p>
                      <a:r>
                        <a:rPr lang="fr-FR"/>
                        <a:t>2,0 (50)</a:t>
                      </a:r>
                    </a:p>
                  </a:txBody>
                  <a:tcPr/>
                </a:tc>
                <a:tc>
                  <a:txBody>
                    <a:bodyPr/>
                    <a:lstStyle/>
                    <a:p>
                      <a:r>
                        <a:rPr lang="fr-FR"/>
                        <a:t>2 (51)</a:t>
                      </a:r>
                    </a:p>
                  </a:txBody>
                  <a:tcPr/>
                </a:tc>
                <a:extLst>
                  <a:ext uri="{0D108BD9-81ED-4DB2-BD59-A6C34878D82A}">
                    <a16:rowId xmlns:a16="http://schemas.microsoft.com/office/drawing/2014/main" val="4066513752"/>
                  </a:ext>
                </a:extLst>
              </a:tr>
              <a:tr h="370840">
                <a:tc>
                  <a:txBody>
                    <a:bodyPr/>
                    <a:lstStyle/>
                    <a:p>
                      <a:r>
                        <a:rPr lang="fr-FR"/>
                        <a:t>Hauteur</a:t>
                      </a:r>
                    </a:p>
                  </a:txBody>
                  <a:tcPr/>
                </a:tc>
                <a:tc>
                  <a:txBody>
                    <a:bodyPr/>
                    <a:lstStyle/>
                    <a:p>
                      <a:r>
                        <a:rPr lang="fr-FR"/>
                        <a:t>4,7 (119,4)</a:t>
                      </a:r>
                    </a:p>
                  </a:txBody>
                  <a:tcPr/>
                </a:tc>
                <a:tc>
                  <a:txBody>
                    <a:bodyPr/>
                    <a:lstStyle/>
                    <a:p>
                      <a:r>
                        <a:rPr lang="fr-FR"/>
                        <a:t>4,7 (119,4)</a:t>
                      </a:r>
                    </a:p>
                  </a:txBody>
                  <a:tcPr/>
                </a:tc>
                <a:tc>
                  <a:txBody>
                    <a:bodyPr/>
                    <a:lstStyle/>
                    <a:p>
                      <a:r>
                        <a:rPr lang="fr-FR"/>
                        <a:t>6,8 (174)</a:t>
                      </a:r>
                    </a:p>
                  </a:txBody>
                  <a:tcPr/>
                </a:tc>
                <a:extLst>
                  <a:ext uri="{0D108BD9-81ED-4DB2-BD59-A6C34878D82A}">
                    <a16:rowId xmlns:a16="http://schemas.microsoft.com/office/drawing/2014/main" val="3946016884"/>
                  </a:ext>
                </a:extLst>
              </a:tr>
              <a:tr h="370840">
                <a:tc>
                  <a:txBody>
                    <a:bodyPr/>
                    <a:lstStyle/>
                    <a:p>
                      <a:r>
                        <a:rPr lang="fr-FR" dirty="0"/>
                        <a:t>Profondeur</a:t>
                      </a:r>
                    </a:p>
                  </a:txBody>
                  <a:tcPr/>
                </a:tc>
                <a:tc>
                  <a:txBody>
                    <a:bodyPr/>
                    <a:lstStyle/>
                    <a:p>
                      <a:r>
                        <a:rPr lang="fr-FR"/>
                        <a:t>4,16 (105,7)</a:t>
                      </a:r>
                    </a:p>
                  </a:txBody>
                  <a:tcPr/>
                </a:tc>
                <a:tc>
                  <a:txBody>
                    <a:bodyPr/>
                    <a:lstStyle/>
                    <a:p>
                      <a:r>
                        <a:rPr lang="fr-FR"/>
                        <a:t>4,16 (105,7)</a:t>
                      </a:r>
                    </a:p>
                  </a:txBody>
                  <a:tcPr/>
                </a:tc>
                <a:tc>
                  <a:txBody>
                    <a:bodyPr/>
                    <a:lstStyle/>
                    <a:p>
                      <a:r>
                        <a:rPr lang="fr-FR" dirty="0"/>
                        <a:t>5,2 (131)</a:t>
                      </a:r>
                    </a:p>
                  </a:txBody>
                  <a:tcPr/>
                </a:tc>
                <a:extLst>
                  <a:ext uri="{0D108BD9-81ED-4DB2-BD59-A6C34878D82A}">
                    <a16:rowId xmlns:a16="http://schemas.microsoft.com/office/drawing/2014/main" val="1519513710"/>
                  </a:ext>
                </a:extLst>
              </a:tr>
            </a:tbl>
          </a:graphicData>
        </a:graphic>
      </p:graphicFrame>
    </p:spTree>
    <p:extLst>
      <p:ext uri="{BB962C8B-B14F-4D97-AF65-F5344CB8AC3E}">
        <p14:creationId xmlns:p14="http://schemas.microsoft.com/office/powerpoint/2010/main" val="3080548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sz="quarter" idx="11"/>
            <p:extLst>
              <p:ext uri="{D42A27DB-BD31-4B8C-83A1-F6EECF244321}">
                <p14:modId xmlns:p14="http://schemas.microsoft.com/office/powerpoint/2010/main" val="1062726436"/>
              </p:ext>
            </p:extLst>
          </p:nvPr>
        </p:nvGraphicFramePr>
        <p:xfrm>
          <a:off x="720725" y="2198688"/>
          <a:ext cx="5231061" cy="3749040"/>
        </p:xfrm>
        <a:graphic>
          <a:graphicData uri="http://schemas.openxmlformats.org/drawingml/2006/table">
            <a:tbl>
              <a:tblPr firstRow="1" bandRow="1">
                <a:tableStyleId>{5C22544A-7EE6-4342-B048-85BDC9FD1C3A}</a:tableStyleId>
              </a:tblPr>
              <a:tblGrid>
                <a:gridCol w="1608088">
                  <a:extLst>
                    <a:ext uri="{9D8B030D-6E8A-4147-A177-3AD203B41FA5}">
                      <a16:colId xmlns:a16="http://schemas.microsoft.com/office/drawing/2014/main" val="537507021"/>
                    </a:ext>
                  </a:extLst>
                </a:gridCol>
                <a:gridCol w="1879286">
                  <a:extLst>
                    <a:ext uri="{9D8B030D-6E8A-4147-A177-3AD203B41FA5}">
                      <a16:colId xmlns:a16="http://schemas.microsoft.com/office/drawing/2014/main" val="1447336242"/>
                    </a:ext>
                  </a:extLst>
                </a:gridCol>
                <a:gridCol w="1743687">
                  <a:extLst>
                    <a:ext uri="{9D8B030D-6E8A-4147-A177-3AD203B41FA5}">
                      <a16:colId xmlns:a16="http://schemas.microsoft.com/office/drawing/2014/main" val="2985091068"/>
                    </a:ext>
                  </a:extLst>
                </a:gridCol>
              </a:tblGrid>
              <a:tr h="246550">
                <a:tc>
                  <a:txBody>
                    <a:bodyPr/>
                    <a:lstStyle/>
                    <a:p>
                      <a:endParaRPr lang="en-US" dirty="0"/>
                    </a:p>
                  </a:txBody>
                  <a:tcPr marL="69487" marR="69487"/>
                </a:tc>
                <a:tc>
                  <a:txBody>
                    <a:bodyPr/>
                    <a:lstStyle/>
                    <a:p>
                      <a:pPr algn="ctr"/>
                      <a:r>
                        <a:rPr lang="fr-FR"/>
                        <a:t>SN-69x1</a:t>
                      </a:r>
                    </a:p>
                  </a:txBody>
                  <a:tcPr marL="69487" marR="69487"/>
                </a:tc>
                <a:tc>
                  <a:txBody>
                    <a:bodyPr/>
                    <a:lstStyle/>
                    <a:p>
                      <a:pPr algn="ctr"/>
                      <a:r>
                        <a:rPr lang="fr-FR"/>
                        <a:t>DA50N</a:t>
                      </a:r>
                    </a:p>
                  </a:txBody>
                  <a:tcPr marL="69487" marR="69487"/>
                </a:tc>
                <a:extLst>
                  <a:ext uri="{0D108BD9-81ED-4DB2-BD59-A6C34878D82A}">
                    <a16:rowId xmlns:a16="http://schemas.microsoft.com/office/drawing/2014/main" val="2946276415"/>
                  </a:ext>
                </a:extLst>
              </a:tr>
              <a:tr h="205458">
                <a:tc>
                  <a:txBody>
                    <a:bodyPr/>
                    <a:lstStyle/>
                    <a:p>
                      <a:r>
                        <a:rPr lang="fr-FR" sz="1400" b="1">
                          <a:solidFill>
                            <a:srgbClr val="00B050"/>
                          </a:solidFill>
                        </a:rPr>
                        <a:t>Ethernet</a:t>
                      </a:r>
                    </a:p>
                  </a:txBody>
                  <a:tcPr marL="69487" marR="69487"/>
                </a:tc>
                <a:tc>
                  <a:txBody>
                    <a:bodyPr/>
                    <a:lstStyle/>
                    <a:p>
                      <a:pPr algn="ctr"/>
                      <a:r>
                        <a:rPr lang="fr-FR" sz="1400"/>
                        <a:t>1x ou 5x</a:t>
                      </a:r>
                    </a:p>
                  </a:txBody>
                  <a:tcPr marL="69487" marR="69487"/>
                </a:tc>
                <a:tc>
                  <a:txBody>
                    <a:bodyPr/>
                    <a:lstStyle/>
                    <a:p>
                      <a:pPr algn="ctr"/>
                      <a:r>
                        <a:rPr lang="fr-FR" sz="1400"/>
                        <a:t>2x</a:t>
                      </a:r>
                    </a:p>
                  </a:txBody>
                  <a:tcPr marL="69487" marR="69487"/>
                </a:tc>
                <a:extLst>
                  <a:ext uri="{0D108BD9-81ED-4DB2-BD59-A6C34878D82A}">
                    <a16:rowId xmlns:a16="http://schemas.microsoft.com/office/drawing/2014/main" val="3590480949"/>
                  </a:ext>
                </a:extLst>
              </a:tr>
              <a:tr h="205458">
                <a:tc>
                  <a:txBody>
                    <a:bodyPr/>
                    <a:lstStyle/>
                    <a:p>
                      <a:r>
                        <a:rPr lang="fr-FR" sz="1400" b="1">
                          <a:solidFill>
                            <a:srgbClr val="00B050"/>
                          </a:solidFill>
                        </a:rPr>
                        <a:t>Série</a:t>
                      </a:r>
                    </a:p>
                  </a:txBody>
                  <a:tcPr marL="69487" marR="69487"/>
                </a:tc>
                <a:tc>
                  <a:txBody>
                    <a:bodyPr/>
                    <a:lstStyle/>
                    <a:p>
                      <a:pPr algn="ctr"/>
                      <a:r>
                        <a:rPr lang="fr-FR" sz="1400"/>
                        <a:t>1 RS-232</a:t>
                      </a:r>
                    </a:p>
                  </a:txBody>
                  <a:tcPr marL="69487" marR="69487"/>
                </a:tc>
                <a:tc>
                  <a:txBody>
                    <a:bodyPr/>
                    <a:lstStyle/>
                    <a:p>
                      <a:pPr algn="ctr"/>
                      <a:r>
                        <a:rPr lang="fr-FR" sz="1400">
                          <a:solidFill>
                            <a:schemeClr val="dk1"/>
                          </a:solidFill>
                          <a:latin typeface="+mn-lt"/>
                          <a:ea typeface="+mn-ea"/>
                          <a:cs typeface="+mn-cs"/>
                        </a:rPr>
                        <a:t>1 RS-232, 1 RS-485</a:t>
                      </a:r>
                    </a:p>
                  </a:txBody>
                  <a:tcPr marL="69487" marR="69487"/>
                </a:tc>
                <a:extLst>
                  <a:ext uri="{0D108BD9-81ED-4DB2-BD59-A6C34878D82A}">
                    <a16:rowId xmlns:a16="http://schemas.microsoft.com/office/drawing/2014/main" val="3052475335"/>
                  </a:ext>
                </a:extLst>
              </a:tr>
              <a:tr h="205458">
                <a:tc>
                  <a:txBody>
                    <a:bodyPr/>
                    <a:lstStyle/>
                    <a:p>
                      <a:r>
                        <a:rPr lang="fr-FR" sz="1400"/>
                        <a:t>Périphérique USB</a:t>
                      </a:r>
                    </a:p>
                  </a:txBody>
                  <a:tcPr marL="69487" marR="69487"/>
                </a:tc>
                <a:tc>
                  <a:txBody>
                    <a:bodyPr/>
                    <a:lstStyle/>
                    <a:p>
                      <a:pPr algn="ctr"/>
                      <a:r>
                        <a:rPr lang="fr-FR" sz="1400"/>
                        <a:t>1</a:t>
                      </a:r>
                    </a:p>
                  </a:txBody>
                  <a:tcPr marL="69487" marR="69487"/>
                </a:tc>
                <a:tc>
                  <a:txBody>
                    <a:bodyPr/>
                    <a:lstStyle/>
                    <a:p>
                      <a:pPr algn="ctr"/>
                      <a:r>
                        <a:rPr lang="fr-FR" sz="1400"/>
                        <a:t>1</a:t>
                      </a:r>
                    </a:p>
                  </a:txBody>
                  <a:tcPr marL="69487" marR="69487"/>
                </a:tc>
                <a:extLst>
                  <a:ext uri="{0D108BD9-81ED-4DB2-BD59-A6C34878D82A}">
                    <a16:rowId xmlns:a16="http://schemas.microsoft.com/office/drawing/2014/main" val="20030560"/>
                  </a:ext>
                </a:extLst>
              </a:tr>
              <a:tr h="205458">
                <a:tc>
                  <a:txBody>
                    <a:bodyPr/>
                    <a:lstStyle/>
                    <a:p>
                      <a:r>
                        <a:rPr lang="fr-FR" sz="1400" b="1">
                          <a:solidFill>
                            <a:srgbClr val="00B050"/>
                          </a:solidFill>
                        </a:rPr>
                        <a:t>Cellulaire</a:t>
                      </a:r>
                    </a:p>
                  </a:txBody>
                  <a:tcPr marL="69487" marR="69487"/>
                </a:tc>
                <a:tc>
                  <a:txBody>
                    <a:bodyPr/>
                    <a:lstStyle/>
                    <a:p>
                      <a:pPr algn="ctr"/>
                      <a:r>
                        <a:rPr lang="fr-FR" sz="1400">
                          <a:solidFill>
                            <a:schemeClr val="dk1"/>
                          </a:solidFill>
                          <a:latin typeface="+mn-lt"/>
                          <a:ea typeface="+mn-ea"/>
                          <a:cs typeface="+mn-cs"/>
                        </a:rPr>
                        <a:t>Intégré</a:t>
                      </a:r>
                    </a:p>
                  </a:txBody>
                  <a:tcPr marL="69487" marR="69487"/>
                </a:tc>
                <a:tc>
                  <a:txBody>
                    <a:bodyPr/>
                    <a:lstStyle/>
                    <a:p>
                      <a:pPr algn="ctr"/>
                      <a:r>
                        <a:rPr lang="fr-FR" sz="1400"/>
                        <a:t>Modulaire</a:t>
                      </a:r>
                    </a:p>
                  </a:txBody>
                  <a:tcPr marL="69487" marR="69487"/>
                </a:tc>
                <a:extLst>
                  <a:ext uri="{0D108BD9-81ED-4DB2-BD59-A6C34878D82A}">
                    <a16:rowId xmlns:a16="http://schemas.microsoft.com/office/drawing/2014/main" val="972442356"/>
                  </a:ext>
                </a:extLst>
              </a:tr>
              <a:tr h="205458">
                <a:tc>
                  <a:txBody>
                    <a:bodyPr/>
                    <a:lstStyle/>
                    <a:p>
                      <a:r>
                        <a:rPr lang="fr-FR" sz="1400" b="1" dirty="0">
                          <a:solidFill>
                            <a:srgbClr val="00B050"/>
                          </a:solidFill>
                        </a:rPr>
                        <a:t>Double SIM</a:t>
                      </a:r>
                    </a:p>
                  </a:txBody>
                  <a:tcPr marL="69487" marR="69487"/>
                </a:tc>
                <a:tc>
                  <a:txBody>
                    <a:bodyPr/>
                    <a:lstStyle/>
                    <a:p>
                      <a:pPr algn="ctr"/>
                      <a:r>
                        <a:rPr lang="fr-FR" sz="1400"/>
                        <a:t>-</a:t>
                      </a:r>
                    </a:p>
                  </a:txBody>
                  <a:tcPr marL="69487" marR="69487"/>
                </a:tc>
                <a:tc>
                  <a:txBody>
                    <a:bodyPr/>
                    <a:lstStyle/>
                    <a:p>
                      <a:pPr algn="ctr"/>
                      <a:r>
                        <a:rPr lang="fr-FR" sz="1400"/>
                        <a:t>Oui</a:t>
                      </a:r>
                    </a:p>
                  </a:txBody>
                  <a:tcPr marL="69487" marR="69487"/>
                </a:tc>
                <a:extLst>
                  <a:ext uri="{0D108BD9-81ED-4DB2-BD59-A6C34878D82A}">
                    <a16:rowId xmlns:a16="http://schemas.microsoft.com/office/drawing/2014/main" val="1552705022"/>
                  </a:ext>
                </a:extLst>
              </a:tr>
              <a:tr h="205458">
                <a:tc>
                  <a:txBody>
                    <a:bodyPr/>
                    <a:lstStyle/>
                    <a:p>
                      <a:r>
                        <a:rPr lang="fr-FR" sz="1400" b="1">
                          <a:solidFill>
                            <a:srgbClr val="00B050"/>
                          </a:solidFill>
                        </a:rPr>
                        <a:t>GPS</a:t>
                      </a:r>
                    </a:p>
                  </a:txBody>
                  <a:tcPr marL="69487" marR="69487"/>
                </a:tc>
                <a:tc>
                  <a:txBody>
                    <a:bodyPr/>
                    <a:lstStyle/>
                    <a:p>
                      <a:pPr algn="ctr"/>
                      <a:r>
                        <a:rPr lang="fr-FR" sz="1400"/>
                        <a:t>-</a:t>
                      </a:r>
                    </a:p>
                  </a:txBody>
                  <a:tcPr marL="69487" marR="69487"/>
                </a:tc>
                <a:tc>
                  <a:txBody>
                    <a:bodyPr/>
                    <a:lstStyle/>
                    <a:p>
                      <a:pPr algn="ctr"/>
                      <a:r>
                        <a:rPr lang="fr-FR" sz="1400"/>
                        <a:t>Oui - Actif</a:t>
                      </a:r>
                    </a:p>
                  </a:txBody>
                  <a:tcPr marL="69487" marR="69487"/>
                </a:tc>
                <a:extLst>
                  <a:ext uri="{0D108BD9-81ED-4DB2-BD59-A6C34878D82A}">
                    <a16:rowId xmlns:a16="http://schemas.microsoft.com/office/drawing/2014/main" val="1887325319"/>
                  </a:ext>
                </a:extLst>
              </a:tr>
              <a:tr h="205458">
                <a:tc>
                  <a:txBody>
                    <a:bodyPr/>
                    <a:lstStyle/>
                    <a:p>
                      <a:r>
                        <a:rPr lang="fr-FR" sz="1400" b="1">
                          <a:solidFill>
                            <a:srgbClr val="00B050"/>
                          </a:solidFill>
                          <a:latin typeface="+mn-lt"/>
                          <a:ea typeface="+mn-ea"/>
                          <a:cs typeface="+mn-cs"/>
                        </a:rPr>
                        <a:t>E/S intégrées</a:t>
                      </a:r>
                    </a:p>
                  </a:txBody>
                  <a:tcPr marL="69487" marR="69487"/>
                </a:tc>
                <a:tc>
                  <a:txBody>
                    <a:bodyPr/>
                    <a:lstStyle/>
                    <a:p>
                      <a:pPr algn="ctr"/>
                      <a:r>
                        <a:rPr lang="fr-FR" sz="1400"/>
                        <a:t>-</a:t>
                      </a:r>
                    </a:p>
                  </a:txBody>
                  <a:tcPr marL="69487" marR="69487"/>
                </a:tc>
                <a:tc>
                  <a:txBody>
                    <a:bodyPr/>
                    <a:lstStyle/>
                    <a:p>
                      <a:pPr algn="ctr"/>
                      <a:r>
                        <a:rPr lang="fr-FR" sz="1400"/>
                        <a:t>(1) entrée analogique/numérique, (1) sortie numérique</a:t>
                      </a:r>
                    </a:p>
                  </a:txBody>
                  <a:tcPr marL="69487" marR="69487"/>
                </a:tc>
                <a:extLst>
                  <a:ext uri="{0D108BD9-81ED-4DB2-BD59-A6C34878D82A}">
                    <a16:rowId xmlns:a16="http://schemas.microsoft.com/office/drawing/2014/main" val="2361401472"/>
                  </a:ext>
                </a:extLst>
              </a:tr>
              <a:tr h="205458">
                <a:tc>
                  <a:txBody>
                    <a:bodyPr/>
                    <a:lstStyle/>
                    <a:p>
                      <a:r>
                        <a:rPr lang="fr-FR" sz="1400" b="1">
                          <a:solidFill>
                            <a:srgbClr val="00B050"/>
                          </a:solidFill>
                        </a:rPr>
                        <a:t>Mémoire (interne)</a:t>
                      </a:r>
                    </a:p>
                  </a:txBody>
                  <a:tcPr marL="69487" marR="69487"/>
                </a:tc>
                <a:tc>
                  <a:txBody>
                    <a:bodyPr/>
                    <a:lstStyle/>
                    <a:p>
                      <a:pPr algn="ctr"/>
                      <a:r>
                        <a:rPr lang="fr-FR" sz="1400"/>
                        <a:t>512 Mo Flash</a:t>
                      </a:r>
                    </a:p>
                  </a:txBody>
                  <a:tcPr marL="69487" marR="69487"/>
                </a:tc>
                <a:tc>
                  <a:txBody>
                    <a:bodyPr/>
                    <a:lstStyle/>
                    <a:p>
                      <a:pPr algn="ctr"/>
                      <a:r>
                        <a:rPr lang="fr-FR" sz="1400"/>
                        <a:t>1 Go Flash </a:t>
                      </a:r>
                    </a:p>
                  </a:txBody>
                  <a:tcPr marL="69487" marR="69487"/>
                </a:tc>
                <a:extLst>
                  <a:ext uri="{0D108BD9-81ED-4DB2-BD59-A6C34878D82A}">
                    <a16:rowId xmlns:a16="http://schemas.microsoft.com/office/drawing/2014/main" val="3449060677"/>
                  </a:ext>
                </a:extLst>
              </a:tr>
              <a:tr h="206942">
                <a:tc>
                  <a:txBody>
                    <a:bodyPr/>
                    <a:lstStyle/>
                    <a:p>
                      <a:r>
                        <a:rPr lang="fr-FR" sz="1400" dirty="0"/>
                        <a:t>  </a:t>
                      </a:r>
                      <a:r>
                        <a:rPr lang="fr-FR" sz="1400" b="1" i="1" dirty="0">
                          <a:solidFill>
                            <a:srgbClr val="00B050"/>
                          </a:solidFill>
                        </a:rPr>
                        <a:t>Extension</a:t>
                      </a:r>
                    </a:p>
                  </a:txBody>
                  <a:tcPr marL="69487" marR="69487"/>
                </a:tc>
                <a:tc>
                  <a:txBody>
                    <a:bodyPr/>
                    <a:lstStyle/>
                    <a:p>
                      <a:pPr algn="ctr"/>
                      <a:r>
                        <a:rPr lang="fr-FR" sz="1400"/>
                        <a:t>-</a:t>
                      </a:r>
                    </a:p>
                  </a:txBody>
                  <a:tcPr marL="69487" marR="69487"/>
                </a:tc>
                <a:tc>
                  <a:txBody>
                    <a:bodyPr/>
                    <a:lstStyle/>
                    <a:p>
                      <a:pPr algn="ctr"/>
                      <a:r>
                        <a:rPr lang="fr-FR" sz="1400" dirty="0" err="1"/>
                        <a:t>microSD</a:t>
                      </a:r>
                      <a:r>
                        <a:rPr lang="fr-FR" sz="1400" dirty="0"/>
                        <a:t> (256 Go)</a:t>
                      </a:r>
                    </a:p>
                  </a:txBody>
                  <a:tcPr marL="69487" marR="69487"/>
                </a:tc>
                <a:extLst>
                  <a:ext uri="{0D108BD9-81ED-4DB2-BD59-A6C34878D82A}">
                    <a16:rowId xmlns:a16="http://schemas.microsoft.com/office/drawing/2014/main" val="1879634509"/>
                  </a:ext>
                </a:extLst>
              </a:tr>
            </a:tbl>
          </a:graphicData>
        </a:graphic>
      </p:graphicFrame>
      <p:sp>
        <p:nvSpPr>
          <p:cNvPr id="7" name="Text Placeholder 6"/>
          <p:cNvSpPr>
            <a:spLocks noGrp="1"/>
          </p:cNvSpPr>
          <p:nvPr>
            <p:ph type="body" sz="quarter" idx="29"/>
          </p:nvPr>
        </p:nvSpPr>
        <p:spPr/>
        <p:txBody>
          <a:bodyPr/>
          <a:lstStyle/>
          <a:p>
            <a:r>
              <a:rPr lang="fr-FR"/>
              <a:t>Comparaison du SN-69x1 et du DA50N</a:t>
            </a:r>
          </a:p>
        </p:txBody>
      </p:sp>
      <p:sp>
        <p:nvSpPr>
          <p:cNvPr id="9" name="Text Placeholder 8"/>
          <p:cNvSpPr>
            <a:spLocks noGrp="1"/>
          </p:cNvSpPr>
          <p:nvPr>
            <p:ph type="body" sz="quarter" idx="14"/>
          </p:nvPr>
        </p:nvSpPr>
        <p:spPr/>
        <p:txBody>
          <a:bodyPr/>
          <a:lstStyle/>
          <a:p>
            <a:endParaRPr lang="en-US" dirty="0"/>
          </a:p>
        </p:txBody>
      </p:sp>
      <p:graphicFrame>
        <p:nvGraphicFramePr>
          <p:cNvPr id="11" name="Content Placeholder 10"/>
          <p:cNvGraphicFramePr>
            <a:graphicFrameLocks noGrp="1"/>
          </p:cNvGraphicFramePr>
          <p:nvPr>
            <p:ph sz="quarter" idx="30"/>
            <p:extLst>
              <p:ext uri="{D42A27DB-BD31-4B8C-83A1-F6EECF244321}">
                <p14:modId xmlns:p14="http://schemas.microsoft.com/office/powerpoint/2010/main" val="2128861642"/>
              </p:ext>
            </p:extLst>
          </p:nvPr>
        </p:nvGraphicFramePr>
        <p:xfrm>
          <a:off x="6343650" y="2198688"/>
          <a:ext cx="5229225" cy="3703320"/>
        </p:xfrm>
        <a:graphic>
          <a:graphicData uri="http://schemas.openxmlformats.org/drawingml/2006/table">
            <a:tbl>
              <a:tblPr firstRow="1" bandRow="1">
                <a:tableStyleId>{5C22544A-7EE6-4342-B048-85BDC9FD1C3A}</a:tableStyleId>
              </a:tblPr>
              <a:tblGrid>
                <a:gridCol w="1743075">
                  <a:extLst>
                    <a:ext uri="{9D8B030D-6E8A-4147-A177-3AD203B41FA5}">
                      <a16:colId xmlns:a16="http://schemas.microsoft.com/office/drawing/2014/main" val="2101833313"/>
                    </a:ext>
                  </a:extLst>
                </a:gridCol>
                <a:gridCol w="1743075">
                  <a:extLst>
                    <a:ext uri="{9D8B030D-6E8A-4147-A177-3AD203B41FA5}">
                      <a16:colId xmlns:a16="http://schemas.microsoft.com/office/drawing/2014/main" val="4129600882"/>
                    </a:ext>
                  </a:extLst>
                </a:gridCol>
                <a:gridCol w="1743075">
                  <a:extLst>
                    <a:ext uri="{9D8B030D-6E8A-4147-A177-3AD203B41FA5}">
                      <a16:colId xmlns:a16="http://schemas.microsoft.com/office/drawing/2014/main" val="1100425076"/>
                    </a:ext>
                  </a:extLst>
                </a:gridCol>
              </a:tblGrid>
              <a:tr h="370840">
                <a:tc>
                  <a:txBody>
                    <a:bodyPr/>
                    <a:lstStyle/>
                    <a:p>
                      <a:endParaRPr lang="en-US" dirty="0"/>
                    </a:p>
                  </a:txBody>
                  <a:tcPr/>
                </a:tc>
                <a:tc>
                  <a:txBody>
                    <a:bodyPr/>
                    <a:lstStyle/>
                    <a:p>
                      <a:pPr algn="ctr"/>
                      <a:r>
                        <a:rPr lang="fr-FR"/>
                        <a:t>SN-69x1</a:t>
                      </a:r>
                    </a:p>
                  </a:txBody>
                  <a:tcPr/>
                </a:tc>
                <a:tc>
                  <a:txBody>
                    <a:bodyPr/>
                    <a:lstStyle/>
                    <a:p>
                      <a:pPr algn="ctr"/>
                      <a:r>
                        <a:rPr lang="fr-FR"/>
                        <a:t>DA50N</a:t>
                      </a:r>
                    </a:p>
                  </a:txBody>
                  <a:tcPr/>
                </a:tc>
                <a:extLst>
                  <a:ext uri="{0D108BD9-81ED-4DB2-BD59-A6C34878D82A}">
                    <a16:rowId xmlns:a16="http://schemas.microsoft.com/office/drawing/2014/main" val="739323248"/>
                  </a:ext>
                </a:extLst>
              </a:tr>
              <a:tr h="370840">
                <a:tc>
                  <a:txBody>
                    <a:bodyPr/>
                    <a:lstStyle/>
                    <a:p>
                      <a:r>
                        <a:rPr lang="fr-FR" sz="1400">
                          <a:solidFill>
                            <a:schemeClr val="dk1"/>
                          </a:solidFill>
                          <a:latin typeface="+mn-lt"/>
                          <a:ea typeface="+mn-ea"/>
                          <a:cs typeface="+mn-cs"/>
                        </a:rPr>
                        <a:t>Norme UL Classe 1 division 2</a:t>
                      </a:r>
                    </a:p>
                  </a:txBody>
                  <a:tcPr marL="69487" marR="69487"/>
                </a:tc>
                <a:tc>
                  <a:txBody>
                    <a:bodyPr/>
                    <a:lstStyle/>
                    <a:p>
                      <a:pPr algn="ctr"/>
                      <a:r>
                        <a:rPr lang="fr-FR" sz="1400"/>
                        <a:t>Oui</a:t>
                      </a:r>
                    </a:p>
                  </a:txBody>
                  <a:tcPr marL="69487" marR="69487"/>
                </a:tc>
                <a:tc>
                  <a:txBody>
                    <a:bodyPr/>
                    <a:lstStyle/>
                    <a:p>
                      <a:pPr algn="ctr"/>
                      <a:r>
                        <a:rPr lang="fr-FR" sz="1400"/>
                        <a:t>Oui</a:t>
                      </a:r>
                    </a:p>
                  </a:txBody>
                  <a:tcPr marL="69487" marR="69487"/>
                </a:tc>
                <a:extLst>
                  <a:ext uri="{0D108BD9-81ED-4DB2-BD59-A6C34878D82A}">
                    <a16:rowId xmlns:a16="http://schemas.microsoft.com/office/drawing/2014/main" val="2140373967"/>
                  </a:ext>
                </a:extLst>
              </a:tr>
              <a:tr h="370840">
                <a:tc>
                  <a:txBody>
                    <a:bodyPr/>
                    <a:lstStyle/>
                    <a:p>
                      <a:r>
                        <a:rPr lang="fr-FR" sz="1400" b="1">
                          <a:solidFill>
                            <a:srgbClr val="00B050"/>
                          </a:solidFill>
                        </a:rPr>
                        <a:t>ATEX/IECEx</a:t>
                      </a:r>
                    </a:p>
                  </a:txBody>
                  <a:tcPr marL="69487" marR="69487"/>
                </a:tc>
                <a:tc>
                  <a:txBody>
                    <a:bodyPr/>
                    <a:lstStyle/>
                    <a:p>
                      <a:pPr algn="ctr"/>
                      <a:r>
                        <a:rPr lang="fr-FR" sz="1400"/>
                        <a:t>-</a:t>
                      </a:r>
                    </a:p>
                  </a:txBody>
                  <a:tcPr marL="69487" marR="69487"/>
                </a:tc>
                <a:tc>
                  <a:txBody>
                    <a:bodyPr/>
                    <a:lstStyle/>
                    <a:p>
                      <a:pPr algn="ctr"/>
                      <a:r>
                        <a:rPr lang="fr-FR" sz="1400"/>
                        <a:t>À venir</a:t>
                      </a:r>
                    </a:p>
                  </a:txBody>
                  <a:tcPr marL="69487" marR="69487"/>
                </a:tc>
                <a:extLst>
                  <a:ext uri="{0D108BD9-81ED-4DB2-BD59-A6C34878D82A}">
                    <a16:rowId xmlns:a16="http://schemas.microsoft.com/office/drawing/2014/main" val="1989123215"/>
                  </a:ext>
                </a:extLst>
              </a:tr>
              <a:tr h="370840">
                <a:tc>
                  <a:txBody>
                    <a:bodyPr/>
                    <a:lstStyle/>
                    <a:p>
                      <a:r>
                        <a:rPr lang="fr-FR" sz="1400" b="1">
                          <a:solidFill>
                            <a:srgbClr val="00B050"/>
                          </a:solidFill>
                        </a:rPr>
                        <a:t>ABS/DNV</a:t>
                      </a:r>
                    </a:p>
                  </a:txBody>
                  <a:tcPr marL="69487" marR="69487"/>
                </a:tc>
                <a:tc>
                  <a:txBody>
                    <a:bodyPr/>
                    <a:lstStyle/>
                    <a:p>
                      <a:pPr algn="ctr"/>
                      <a:r>
                        <a:rPr lang="fr-FR" sz="1400"/>
                        <a:t>-</a:t>
                      </a:r>
                    </a:p>
                  </a:txBody>
                  <a:tcPr marL="69487" marR="69487"/>
                </a:tc>
                <a:tc>
                  <a:txBody>
                    <a:bodyPr/>
                    <a:lstStyle/>
                    <a:p>
                      <a:pPr algn="ctr"/>
                      <a:r>
                        <a:rPr lang="fr-FR" sz="1400"/>
                        <a:t>À venir</a:t>
                      </a:r>
                    </a:p>
                  </a:txBody>
                  <a:tcPr marL="69487" marR="69487"/>
                </a:tc>
                <a:extLst>
                  <a:ext uri="{0D108BD9-81ED-4DB2-BD59-A6C34878D82A}">
                    <a16:rowId xmlns:a16="http://schemas.microsoft.com/office/drawing/2014/main" val="2283526983"/>
                  </a:ext>
                </a:extLst>
              </a:tr>
              <a:tr h="370840">
                <a:tc>
                  <a:txBody>
                    <a:bodyPr/>
                    <a:lstStyle/>
                    <a:p>
                      <a:r>
                        <a:rPr lang="fr-FR" sz="1400" b="1">
                          <a:solidFill>
                            <a:srgbClr val="00B050"/>
                          </a:solidFill>
                        </a:rPr>
                        <a:t>Plage de températures</a:t>
                      </a:r>
                    </a:p>
                  </a:txBody>
                  <a:tcPr marL="69487" marR="69487"/>
                </a:tc>
                <a:tc>
                  <a:txBody>
                    <a:bodyPr/>
                    <a:lstStyle/>
                    <a:p>
                      <a:pPr algn="ctr"/>
                      <a:r>
                        <a:rPr lang="fr-FR" sz="1400"/>
                        <a:t>-40 à 70 °C</a:t>
                      </a:r>
                    </a:p>
                  </a:txBody>
                  <a:tcPr marL="69487" marR="69487"/>
                </a:tc>
                <a:tc>
                  <a:txBody>
                    <a:bodyPr/>
                    <a:lstStyle/>
                    <a:p>
                      <a:pPr algn="ctr"/>
                      <a:r>
                        <a:rPr lang="fr-FR" sz="1400"/>
                        <a:t>-40 à 75 °C</a:t>
                      </a:r>
                    </a:p>
                  </a:txBody>
                  <a:tcPr marL="69487" marR="69487"/>
                </a:tc>
                <a:extLst>
                  <a:ext uri="{0D108BD9-81ED-4DB2-BD59-A6C34878D82A}">
                    <a16:rowId xmlns:a16="http://schemas.microsoft.com/office/drawing/2014/main" val="577070560"/>
                  </a:ext>
                </a:extLst>
              </a:tr>
              <a:tr h="370840">
                <a:tc>
                  <a:txBody>
                    <a:bodyPr/>
                    <a:lstStyle/>
                    <a:p>
                      <a:r>
                        <a:rPr lang="fr-FR" sz="1400" b="1" baseline="0" dirty="0">
                          <a:solidFill>
                            <a:srgbClr val="00B050"/>
                          </a:solidFill>
                        </a:rPr>
                        <a:t>Puissance Consommée</a:t>
                      </a:r>
                    </a:p>
                  </a:txBody>
                  <a:tcPr marL="69487" marR="69487"/>
                </a:tc>
                <a:tc>
                  <a:txBody>
                    <a:bodyPr/>
                    <a:lstStyle/>
                    <a:p>
                      <a:pPr algn="ctr"/>
                      <a:r>
                        <a:rPr lang="fr-FR" sz="1400">
                          <a:solidFill>
                            <a:schemeClr val="dk1"/>
                          </a:solidFill>
                          <a:latin typeface="+mn-lt"/>
                          <a:ea typeface="+mn-ea"/>
                          <a:cs typeface="+mn-cs"/>
                        </a:rPr>
                        <a:t>2,6 – 6,9 W</a:t>
                      </a:r>
                    </a:p>
                  </a:txBody>
                  <a:tcPr marL="69487" marR="69487"/>
                </a:tc>
                <a:tc>
                  <a:txBody>
                    <a:bodyPr/>
                    <a:lstStyle/>
                    <a:p>
                      <a:pPr algn="ctr"/>
                      <a:r>
                        <a:rPr lang="fr-FR" sz="1400">
                          <a:solidFill>
                            <a:schemeClr val="dk1"/>
                          </a:solidFill>
                          <a:latin typeface="+mn-lt"/>
                          <a:ea typeface="+mn-ea"/>
                          <a:cs typeface="+mn-cs"/>
                        </a:rPr>
                        <a:t>2,5 – 5,6 W</a:t>
                      </a:r>
                    </a:p>
                  </a:txBody>
                  <a:tcPr marL="69487" marR="69487"/>
                </a:tc>
                <a:extLst>
                  <a:ext uri="{0D108BD9-81ED-4DB2-BD59-A6C34878D82A}">
                    <a16:rowId xmlns:a16="http://schemas.microsoft.com/office/drawing/2014/main" val="987199554"/>
                  </a:ext>
                </a:extLst>
              </a:tr>
              <a:tr h="370840">
                <a:tc>
                  <a:txBody>
                    <a:bodyPr/>
                    <a:lstStyle/>
                    <a:p>
                      <a:r>
                        <a:rPr lang="fr-FR" sz="1400" dirty="0"/>
                        <a:t>Tension d’alimentation</a:t>
                      </a:r>
                    </a:p>
                  </a:txBody>
                  <a:tcPr marL="69487" marR="69487"/>
                </a:tc>
                <a:tc>
                  <a:txBody>
                    <a:bodyPr/>
                    <a:lstStyle/>
                    <a:p>
                      <a:pPr algn="ctr"/>
                      <a:r>
                        <a:rPr lang="fr-FR" sz="1400"/>
                        <a:t>8-30 Vcc</a:t>
                      </a:r>
                    </a:p>
                  </a:txBody>
                  <a:tcPr marL="69487" marR="69487"/>
                </a:tc>
                <a:tc>
                  <a:txBody>
                    <a:bodyPr/>
                    <a:lstStyle/>
                    <a:p>
                      <a:pPr algn="ctr"/>
                      <a:r>
                        <a:rPr lang="fr-FR" sz="1400"/>
                        <a:t>12-24 Vcc ± 15 %</a:t>
                      </a:r>
                    </a:p>
                  </a:txBody>
                  <a:tcPr marL="69487" marR="69487"/>
                </a:tc>
                <a:extLst>
                  <a:ext uri="{0D108BD9-81ED-4DB2-BD59-A6C34878D82A}">
                    <a16:rowId xmlns:a16="http://schemas.microsoft.com/office/drawing/2014/main" val="1355812052"/>
                  </a:ext>
                </a:extLst>
              </a:tr>
              <a:tr h="370840">
                <a:tc>
                  <a:txBody>
                    <a:bodyPr/>
                    <a:lstStyle/>
                    <a:p>
                      <a:r>
                        <a:rPr lang="fr-FR" sz="1400" dirty="0" err="1">
                          <a:solidFill>
                            <a:schemeClr val="dk1"/>
                          </a:solidFill>
                          <a:latin typeface="+mn-lt"/>
                          <a:ea typeface="+mn-ea"/>
                          <a:cs typeface="+mn-cs"/>
                        </a:rPr>
                        <a:t>PoE</a:t>
                      </a:r>
                      <a:r>
                        <a:rPr lang="fr-FR" sz="1400" dirty="0">
                          <a:solidFill>
                            <a:schemeClr val="dk1"/>
                          </a:solidFill>
                          <a:latin typeface="+mn-lt"/>
                          <a:ea typeface="+mn-ea"/>
                          <a:cs typeface="+mn-cs"/>
                        </a:rPr>
                        <a:t> (Power over Ethernet)</a:t>
                      </a:r>
                    </a:p>
                  </a:txBody>
                  <a:tcPr marL="69487" marR="69487"/>
                </a:tc>
                <a:tc>
                  <a:txBody>
                    <a:bodyPr/>
                    <a:lstStyle/>
                    <a:p>
                      <a:pPr algn="ctr"/>
                      <a:r>
                        <a:rPr lang="fr-FR" sz="1400"/>
                        <a:t>En option</a:t>
                      </a:r>
                    </a:p>
                  </a:txBody>
                  <a:tcPr marL="69487" marR="69487"/>
                </a:tc>
                <a:tc>
                  <a:txBody>
                    <a:bodyPr/>
                    <a:lstStyle/>
                    <a:p>
                      <a:pPr algn="ctr"/>
                      <a:r>
                        <a:rPr lang="fr-FR" sz="1400" dirty="0"/>
                        <a:t>-</a:t>
                      </a:r>
                    </a:p>
                  </a:txBody>
                  <a:tcPr marL="69487" marR="69487"/>
                </a:tc>
                <a:extLst>
                  <a:ext uri="{0D108BD9-81ED-4DB2-BD59-A6C34878D82A}">
                    <a16:rowId xmlns:a16="http://schemas.microsoft.com/office/drawing/2014/main" val="1729919895"/>
                  </a:ext>
                </a:extLst>
              </a:tr>
            </a:tbl>
          </a:graphicData>
        </a:graphic>
      </p:graphicFrame>
    </p:spTree>
    <p:extLst>
      <p:ext uri="{BB962C8B-B14F-4D97-AF65-F5344CB8AC3E}">
        <p14:creationId xmlns:p14="http://schemas.microsoft.com/office/powerpoint/2010/main" val="5429835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29"/>
          </p:nvPr>
        </p:nvSpPr>
        <p:spPr/>
        <p:txBody>
          <a:bodyPr/>
          <a:lstStyle/>
          <a:p>
            <a:r>
              <a:rPr lang="fr-FR" dirty="0"/>
              <a:t>Plateforme FlexEdge</a:t>
            </a:r>
          </a:p>
        </p:txBody>
      </p:sp>
      <p:sp>
        <p:nvSpPr>
          <p:cNvPr id="6" name="Text Placeholder 5"/>
          <p:cNvSpPr>
            <a:spLocks noGrp="1"/>
          </p:cNvSpPr>
          <p:nvPr>
            <p:ph type="body" sz="quarter" idx="14"/>
          </p:nvPr>
        </p:nvSpPr>
        <p:spPr/>
        <p:txBody>
          <a:bodyPr/>
          <a:lstStyle/>
          <a:p>
            <a:r>
              <a:rPr lang="fr-FR"/>
              <a:t>Principaux composants</a:t>
            </a:r>
          </a:p>
        </p:txBody>
      </p:sp>
      <p:sp>
        <p:nvSpPr>
          <p:cNvPr id="8" name="Text Placeholder 7"/>
          <p:cNvSpPr>
            <a:spLocks noGrp="1"/>
          </p:cNvSpPr>
          <p:nvPr>
            <p:ph type="body" sz="quarter" idx="30"/>
          </p:nvPr>
        </p:nvSpPr>
        <p:spPr/>
        <p:txBody>
          <a:bodyPr/>
          <a:lstStyle/>
          <a:p>
            <a:endParaRPr lang="en-US" dirty="0"/>
          </a:p>
          <a:p>
            <a:r>
              <a:rPr lang="fr-FR" dirty="0"/>
              <a:t>Contrôleur de base</a:t>
            </a:r>
          </a:p>
          <a:p>
            <a:pPr lvl="1"/>
            <a:r>
              <a:rPr lang="fr-FR" dirty="0"/>
              <a:t>OS Linux ou Crimson</a:t>
            </a:r>
            <a:r>
              <a:rPr lang="fr-FR" baseline="30000" dirty="0"/>
              <a:t>®</a:t>
            </a:r>
          </a:p>
          <a:p>
            <a:endParaRPr lang="en-US" dirty="0"/>
          </a:p>
          <a:p>
            <a:r>
              <a:rPr lang="fr-FR" dirty="0"/>
              <a:t>Communications évolutives à l’épreuve du temps</a:t>
            </a:r>
          </a:p>
          <a:p>
            <a:pPr lvl="1"/>
            <a:endParaRPr lang="en-US" dirty="0"/>
          </a:p>
          <a:p>
            <a:r>
              <a:rPr lang="fr-FR" dirty="0"/>
              <a:t>Modules d’E/S et de régulation PID disponibles</a:t>
            </a:r>
          </a:p>
        </p:txBody>
      </p:sp>
      <p:sp>
        <p:nvSpPr>
          <p:cNvPr id="5" name="Slide Number Placeholder 4"/>
          <p:cNvSpPr>
            <a:spLocks noGrp="1"/>
          </p:cNvSpPr>
          <p:nvPr>
            <p:ph type="sldNum" sz="quarter" idx="4"/>
          </p:nvPr>
        </p:nvSpPr>
        <p:spPr>
          <a:prstGeom prst="rect">
            <a:avLst/>
          </a:prstGeom>
        </p:spPr>
        <p:txBody>
          <a:bodyPr/>
          <a:lstStyle/>
          <a:p>
            <a:fld id="{84993F75-2216-1046-AEF3-A956D275DDD9}" type="slidenum">
              <a:rPr lang="en-US" smtClean="0"/>
              <a:pPr/>
              <a:t>42</a:t>
            </a:fld>
            <a:endParaRPr lang="en-US"/>
          </a:p>
        </p:txBody>
      </p:sp>
      <p:pic>
        <p:nvPicPr>
          <p:cNvPr id="10" name="Content Placeholder 9"/>
          <p:cNvPicPr>
            <a:picLocks noGrp="1" noChangeAspect="1"/>
          </p:cNvPicPr>
          <p:nvPr>
            <p:ph sz="quarter" idx="4294967295"/>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534400" y="1206500"/>
            <a:ext cx="3657600" cy="3657600"/>
          </a:xfrm>
          <a:prstGeom prst="rect">
            <a:avLst/>
          </a:prstGeom>
        </p:spPr>
      </p:pic>
      <p:pic>
        <p:nvPicPr>
          <p:cNvPr id="11" name="Picture 10"/>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100000">
                        <a14:foregroundMark x1="21478" y1="86735" x2="23842" y2="91944"/>
                        <a14:foregroundMark x1="20493" y1="93216" x2="40591" y2="95942"/>
                        <a14:foregroundMark x1="56256" y1="15627" x2="20493" y2="7450"/>
                        <a14:foregroundMark x1="23153" y1="8480" x2="12906" y2="28831"/>
                      </a14:backgroundRemoval>
                    </a14:imgEffect>
                  </a14:imgLayer>
                </a14:imgProps>
              </a:ext>
              <a:ext uri="{28A0092B-C50C-407E-A947-70E740481C1C}">
                <a14:useLocalDpi xmlns:a14="http://schemas.microsoft.com/office/drawing/2010/main"/>
              </a:ext>
            </a:extLst>
          </a:blip>
          <a:stretch>
            <a:fillRect/>
          </a:stretch>
        </p:blipFill>
        <p:spPr>
          <a:xfrm>
            <a:off x="7005980" y="1602238"/>
            <a:ext cx="1862249" cy="3027819"/>
          </a:xfrm>
          <a:prstGeom prst="rect">
            <a:avLst/>
          </a:prstGeom>
        </p:spPr>
      </p:pic>
      <p:sp>
        <p:nvSpPr>
          <p:cNvPr id="12" name="TextBox 11"/>
          <p:cNvSpPr txBox="1"/>
          <p:nvPr/>
        </p:nvSpPr>
        <p:spPr>
          <a:xfrm>
            <a:off x="7402286" y="4644571"/>
            <a:ext cx="962123" cy="646331"/>
          </a:xfrm>
          <a:prstGeom prst="rect">
            <a:avLst/>
          </a:prstGeom>
          <a:noFill/>
        </p:spPr>
        <p:txBody>
          <a:bodyPr wrap="none" rtlCol="0">
            <a:spAutoFit/>
          </a:bodyPr>
          <a:lstStyle/>
          <a:p>
            <a:r>
              <a:rPr lang="fr-FR"/>
              <a:t>DA50N</a:t>
            </a:r>
          </a:p>
          <a:p>
            <a:r>
              <a:rPr lang="fr-FR"/>
              <a:t>DA50D</a:t>
            </a:r>
          </a:p>
        </p:txBody>
      </p:sp>
      <p:sp>
        <p:nvSpPr>
          <p:cNvPr id="13" name="TextBox 12"/>
          <p:cNvSpPr txBox="1"/>
          <p:nvPr/>
        </p:nvSpPr>
        <p:spPr>
          <a:xfrm>
            <a:off x="9543143" y="4753428"/>
            <a:ext cx="962123" cy="369332"/>
          </a:xfrm>
          <a:prstGeom prst="rect">
            <a:avLst/>
          </a:prstGeom>
          <a:noFill/>
        </p:spPr>
        <p:txBody>
          <a:bodyPr wrap="none" rtlCol="0">
            <a:spAutoFit/>
          </a:bodyPr>
          <a:lstStyle/>
          <a:p>
            <a:r>
              <a:rPr lang="fr-FR"/>
              <a:t>DA70D</a:t>
            </a:r>
          </a:p>
        </p:txBody>
      </p:sp>
    </p:spTree>
    <p:extLst>
      <p:ext uri="{BB962C8B-B14F-4D97-AF65-F5344CB8AC3E}">
        <p14:creationId xmlns:p14="http://schemas.microsoft.com/office/powerpoint/2010/main" val="4247532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sz="quarter" idx="31"/>
          </p:nvPr>
        </p:nvPicPr>
        <p:blipFill>
          <a:blip r:embed="rId3" cstate="email">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063060" y="1045028"/>
            <a:ext cx="4068468" cy="4068468"/>
          </a:xfrm>
          <a:prstGeom prst="rect">
            <a:avLst/>
          </a:prstGeom>
        </p:spPr>
      </p:pic>
      <p:sp>
        <p:nvSpPr>
          <p:cNvPr id="7" name="Text Placeholder 6"/>
          <p:cNvSpPr>
            <a:spLocks noGrp="1"/>
          </p:cNvSpPr>
          <p:nvPr>
            <p:ph type="body" sz="quarter" idx="29"/>
          </p:nvPr>
        </p:nvSpPr>
        <p:spPr/>
        <p:txBody>
          <a:bodyPr/>
          <a:lstStyle/>
          <a:p>
            <a:r>
              <a:rPr lang="fr-FR"/>
              <a:t>Glossaire FlexEdge</a:t>
            </a:r>
          </a:p>
        </p:txBody>
      </p:sp>
      <p:sp>
        <p:nvSpPr>
          <p:cNvPr id="6" name="Text Placeholder 5"/>
          <p:cNvSpPr>
            <a:spLocks noGrp="1"/>
          </p:cNvSpPr>
          <p:nvPr>
            <p:ph type="body" sz="quarter" idx="14"/>
          </p:nvPr>
        </p:nvSpPr>
        <p:spPr/>
        <p:txBody>
          <a:bodyPr/>
          <a:lstStyle/>
          <a:p>
            <a:r>
              <a:rPr lang="fr-FR"/>
              <a:t>Présentation des composants</a:t>
            </a:r>
          </a:p>
        </p:txBody>
      </p:sp>
      <p:sp>
        <p:nvSpPr>
          <p:cNvPr id="20" name="Text Placeholder 19"/>
          <p:cNvSpPr>
            <a:spLocks noGrp="1"/>
          </p:cNvSpPr>
          <p:nvPr>
            <p:ph type="body" sz="quarter" idx="30"/>
          </p:nvPr>
        </p:nvSpPr>
        <p:spPr>
          <a:xfrm>
            <a:off x="722456" y="1995055"/>
            <a:ext cx="4916344" cy="4594431"/>
          </a:xfrm>
        </p:spPr>
        <p:txBody>
          <a:bodyPr>
            <a:normAutofit/>
          </a:bodyPr>
          <a:lstStyle/>
          <a:p>
            <a:pPr marL="457200" indent="-457200">
              <a:buFont typeface="+mj-lt"/>
              <a:buAutoNum type="arabicPeriod"/>
            </a:pPr>
            <a:endParaRPr lang="en-US" dirty="0"/>
          </a:p>
          <a:p>
            <a:pPr marL="457200" indent="-457200">
              <a:buFont typeface="+mj-lt"/>
              <a:buAutoNum type="arabicPeriod"/>
            </a:pPr>
            <a:r>
              <a:rPr lang="fr-FR" b="1" dirty="0"/>
              <a:t>Support</a:t>
            </a:r>
            <a:r>
              <a:rPr lang="fr-FR" dirty="0"/>
              <a:t> des modules de communication</a:t>
            </a:r>
          </a:p>
          <a:p>
            <a:pPr marL="457200" indent="-457200">
              <a:buFont typeface="+mj-lt"/>
              <a:buAutoNum type="arabicPeriod"/>
            </a:pPr>
            <a:r>
              <a:rPr lang="fr-FR" dirty="0"/>
              <a:t>Port des </a:t>
            </a:r>
            <a:r>
              <a:rPr lang="fr-FR" b="1" dirty="0"/>
              <a:t>modules</a:t>
            </a:r>
            <a:r>
              <a:rPr lang="fr-FR" dirty="0"/>
              <a:t> d’E/S </a:t>
            </a:r>
          </a:p>
          <a:p>
            <a:pPr marL="457200" indent="-457200">
              <a:buFont typeface="+mj-lt"/>
              <a:buAutoNum type="arabicPeriod"/>
            </a:pPr>
            <a:r>
              <a:rPr lang="fr-FR" dirty="0"/>
              <a:t>Logement pour carte </a:t>
            </a:r>
            <a:r>
              <a:rPr lang="fr-FR" b="1" dirty="0"/>
              <a:t>micro</a:t>
            </a:r>
            <a:r>
              <a:rPr lang="fr-FR" dirty="0"/>
              <a:t> SD</a:t>
            </a:r>
          </a:p>
          <a:p>
            <a:pPr marL="457200" indent="-457200">
              <a:buFont typeface="+mj-lt"/>
              <a:buAutoNum type="arabicPeriod"/>
            </a:pPr>
            <a:r>
              <a:rPr lang="fr-FR" b="1" dirty="0"/>
              <a:t>Modules</a:t>
            </a:r>
            <a:r>
              <a:rPr lang="fr-FR" dirty="0"/>
              <a:t> de communication installable sur site</a:t>
            </a:r>
          </a:p>
          <a:p>
            <a:pPr marL="457200" indent="-457200">
              <a:buFont typeface="+mj-lt"/>
              <a:buAutoNum type="arabicPeriod"/>
            </a:pPr>
            <a:r>
              <a:rPr lang="fr-FR" b="1" dirty="0"/>
              <a:t>Module</a:t>
            </a:r>
            <a:r>
              <a:rPr lang="fr-FR" dirty="0"/>
              <a:t> d’Entrées/Sorties</a:t>
            </a:r>
          </a:p>
          <a:p>
            <a:pPr marL="857250" lvl="1" indent="-457200">
              <a:buFont typeface="+mj-lt"/>
              <a:buAutoNum type="arabicPeriod"/>
            </a:pPr>
            <a:r>
              <a:rPr lang="fr-FR" dirty="0"/>
              <a:t>Jusqu’à 10 modules connectables</a:t>
            </a:r>
          </a:p>
          <a:p>
            <a:pPr marL="0" indent="0">
              <a:buNone/>
            </a:pPr>
            <a:endParaRPr lang="en-US" dirty="0"/>
          </a:p>
        </p:txBody>
      </p:sp>
      <p:sp>
        <p:nvSpPr>
          <p:cNvPr id="22" name="Oval 21"/>
          <p:cNvSpPr/>
          <p:nvPr/>
        </p:nvSpPr>
        <p:spPr>
          <a:xfrm>
            <a:off x="7257145" y="1175659"/>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b="1"/>
              <a:t>1</a:t>
            </a:r>
          </a:p>
        </p:txBody>
      </p:sp>
      <p:sp>
        <p:nvSpPr>
          <p:cNvPr id="23" name="Oval 22"/>
          <p:cNvSpPr/>
          <p:nvPr/>
        </p:nvSpPr>
        <p:spPr>
          <a:xfrm>
            <a:off x="8193317" y="2779488"/>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b="1"/>
              <a:t>2</a:t>
            </a:r>
          </a:p>
        </p:txBody>
      </p:sp>
      <p:sp>
        <p:nvSpPr>
          <p:cNvPr id="24" name="Oval 23"/>
          <p:cNvSpPr/>
          <p:nvPr/>
        </p:nvSpPr>
        <p:spPr>
          <a:xfrm>
            <a:off x="5704117" y="4281717"/>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b="1"/>
              <a:t>3</a:t>
            </a:r>
          </a:p>
        </p:txBody>
      </p:sp>
      <p:pic>
        <p:nvPicPr>
          <p:cNvPr id="27" name="Picture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27885" y="569686"/>
            <a:ext cx="2902858" cy="2902858"/>
          </a:xfrm>
          <a:prstGeom prst="rect">
            <a:avLst/>
          </a:prstGeom>
        </p:spPr>
      </p:pic>
      <p:sp>
        <p:nvSpPr>
          <p:cNvPr id="28" name="Oval 27"/>
          <p:cNvSpPr/>
          <p:nvPr/>
        </p:nvSpPr>
        <p:spPr>
          <a:xfrm>
            <a:off x="9347203" y="972459"/>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b="1"/>
              <a:t>4</a:t>
            </a:r>
          </a:p>
        </p:txBody>
      </p:sp>
      <p:pic>
        <p:nvPicPr>
          <p:cNvPr id="29" name="Picture 28"/>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704943" y="2859314"/>
            <a:ext cx="3240314" cy="3240314"/>
          </a:xfrm>
          <a:prstGeom prst="rect">
            <a:avLst/>
          </a:prstGeom>
        </p:spPr>
      </p:pic>
      <p:sp>
        <p:nvSpPr>
          <p:cNvPr id="30" name="Oval 29"/>
          <p:cNvSpPr/>
          <p:nvPr/>
        </p:nvSpPr>
        <p:spPr>
          <a:xfrm>
            <a:off x="9339946" y="4129316"/>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b="1"/>
              <a:t>5</a:t>
            </a:r>
          </a:p>
        </p:txBody>
      </p:sp>
      <p:sp>
        <p:nvSpPr>
          <p:cNvPr id="31" name="Oval 30"/>
          <p:cNvSpPr/>
          <p:nvPr/>
        </p:nvSpPr>
        <p:spPr>
          <a:xfrm>
            <a:off x="10784115" y="4122060"/>
            <a:ext cx="457200" cy="4572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b="1"/>
              <a:t>2</a:t>
            </a:r>
          </a:p>
        </p:txBody>
      </p:sp>
      <p:sp>
        <p:nvSpPr>
          <p:cNvPr id="32" name="Rounded Rectangle 31"/>
          <p:cNvSpPr/>
          <p:nvPr/>
        </p:nvSpPr>
        <p:spPr>
          <a:xfrm>
            <a:off x="6691086" y="1712686"/>
            <a:ext cx="885371" cy="2989943"/>
          </a:xfrm>
          <a:prstGeom prst="roundRect">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8566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animEffect transition="in" filter="fade">
                                      <p:cBhvr>
                                        <p:cTn id="7" dur="500"/>
                                        <p:tgtEl>
                                          <p:spTgt spid="20">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
                                            <p:txEl>
                                              <p:pRg st="2" end="2"/>
                                            </p:txEl>
                                          </p:spTgt>
                                        </p:tgtEl>
                                        <p:attrNameLst>
                                          <p:attrName>style.visibility</p:attrName>
                                        </p:attrNameLst>
                                      </p:cBhvr>
                                      <p:to>
                                        <p:strVal val="visible"/>
                                      </p:to>
                                    </p:set>
                                    <p:animEffect transition="in" filter="fade">
                                      <p:cBhvr>
                                        <p:cTn id="18" dur="500"/>
                                        <p:tgtEl>
                                          <p:spTgt spid="20">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0">
                                            <p:txEl>
                                              <p:pRg st="3" end="3"/>
                                            </p:txEl>
                                          </p:spTgt>
                                        </p:tgtEl>
                                        <p:attrNameLst>
                                          <p:attrName>style.visibility</p:attrName>
                                        </p:attrNameLst>
                                      </p:cBhvr>
                                      <p:to>
                                        <p:strVal val="visible"/>
                                      </p:to>
                                    </p:set>
                                    <p:animEffect transition="in" filter="fade">
                                      <p:cBhvr>
                                        <p:cTn id="29" dur="500"/>
                                        <p:tgtEl>
                                          <p:spTgt spid="20">
                                            <p:txEl>
                                              <p:pRg st="3" end="3"/>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xEl>
                                              <p:pRg st="4" end="4"/>
                                            </p:txEl>
                                          </p:spTgt>
                                        </p:tgtEl>
                                        <p:attrNameLst>
                                          <p:attrName>style.visibility</p:attrName>
                                        </p:attrNameLst>
                                      </p:cBhvr>
                                      <p:to>
                                        <p:strVal val="visible"/>
                                      </p:to>
                                    </p:set>
                                    <p:animEffect transition="in" filter="fade">
                                      <p:cBhvr>
                                        <p:cTn id="37" dur="500"/>
                                        <p:tgtEl>
                                          <p:spTgt spid="20">
                                            <p:txEl>
                                              <p:pRg st="4" end="4"/>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
                                            <p:txEl>
                                              <p:pRg st="5" end="5"/>
                                            </p:txEl>
                                          </p:spTgt>
                                        </p:tgtEl>
                                        <p:attrNameLst>
                                          <p:attrName>style.visibility</p:attrName>
                                        </p:attrNameLst>
                                      </p:cBhvr>
                                      <p:to>
                                        <p:strVal val="visible"/>
                                      </p:to>
                                    </p:set>
                                    <p:animEffect transition="in" filter="fade">
                                      <p:cBhvr>
                                        <p:cTn id="45" dur="500"/>
                                        <p:tgtEl>
                                          <p:spTgt spid="20">
                                            <p:txEl>
                                              <p:pRg st="5" end="5"/>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0">
                                            <p:txEl>
                                              <p:pRg st="6" end="6"/>
                                            </p:txEl>
                                          </p:spTgt>
                                        </p:tgtEl>
                                        <p:attrNameLst>
                                          <p:attrName>style.visibility</p:attrName>
                                        </p:attrNameLst>
                                      </p:cBhvr>
                                      <p:to>
                                        <p:strVal val="visible"/>
                                      </p:to>
                                    </p:set>
                                    <p:animEffect transition="in" filter="fade">
                                      <p:cBhvr>
                                        <p:cTn id="48" dur="500"/>
                                        <p:tgtEl>
                                          <p:spTgt spid="20">
                                            <p:txEl>
                                              <p:pRg st="6" end="6"/>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2" grpId="0" animBg="1"/>
      <p:bldP spid="23" grpId="0" animBg="1"/>
      <p:bldP spid="24" grpId="0" animBg="1"/>
      <p:bldP spid="28" grpId="0" animBg="1"/>
      <p:bldP spid="30" grpId="0" animBg="1"/>
      <p:bldP spid="31" grpId="0" animBg="1"/>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 name="Object 33" hidden="1"/>
          <p:cNvGraphicFramePr>
            <a:graphicFrameLocks noChangeAspect="1"/>
          </p:cNvGraphicFramePr>
          <p:nvPr>
            <p:custDataLst>
              <p:tags r:id="rId2"/>
            </p:custDataLst>
            <p:extLst>
              <p:ext uri="{D42A27DB-BD31-4B8C-83A1-F6EECF244321}">
                <p14:modId xmlns:p14="http://schemas.microsoft.com/office/powerpoint/2010/main" val="23372577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4636" name="think-cell Slide" r:id="rId5" imgW="381" imgH="381" progId="TCLayout.ActiveDocument.1">
                  <p:embed/>
                </p:oleObj>
              </mc:Choice>
              <mc:Fallback>
                <p:oleObj name="think-cell Slide" r:id="rId5" imgW="381" imgH="381" progId="TCLayout.ActiveDocument.1">
                  <p:embed/>
                  <p:pic>
                    <p:nvPicPr>
                      <p:cNvPr id="34" name="Object 33"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2" name="Rectangle 41" hidden="1"/>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3600" dirty="0">
              <a:latin typeface="Titillium" panose="00000500000000000000" pitchFamily="50" charset="0"/>
              <a:ea typeface="+mj-ea"/>
              <a:cs typeface="+mj-cs"/>
              <a:sym typeface="Titillium" panose="00000500000000000000" pitchFamily="50" charset="0"/>
            </a:endParaRPr>
          </a:p>
        </p:txBody>
      </p:sp>
      <p:pic>
        <p:nvPicPr>
          <p:cNvPr id="43" name="Picture Placeholder 42"/>
          <p:cNvPicPr>
            <a:picLocks noGrp="1" noChangeAspect="1"/>
          </p:cNvPicPr>
          <p:nvPr>
            <p:ph type="pic" sz="quarter" idx="11"/>
          </p:nvPr>
        </p:nvPicPr>
        <p:blipFill>
          <a:blip r:embed="rId7" cstate="email">
            <a:extLst>
              <a:ext uri="{28A0092B-C50C-407E-A947-70E740481C1C}">
                <a14:useLocalDpi xmlns:a14="http://schemas.microsoft.com/office/drawing/2010/main"/>
              </a:ext>
            </a:extLst>
          </a:blip>
          <a:srcRect/>
          <a:stretch>
            <a:fillRect/>
          </a:stretch>
        </p:blipFill>
        <p:spPr/>
      </p:pic>
      <p:sp>
        <p:nvSpPr>
          <p:cNvPr id="40" name="Text Placeholder 39"/>
          <p:cNvSpPr>
            <a:spLocks noGrp="1"/>
          </p:cNvSpPr>
          <p:nvPr>
            <p:ph type="body" sz="quarter" idx="10"/>
          </p:nvPr>
        </p:nvSpPr>
        <p:spPr/>
        <p:txBody>
          <a:bodyPr/>
          <a:lstStyle/>
          <a:p>
            <a:r>
              <a:rPr lang="fr-FR" dirty="0"/>
              <a:t>Plate-forme </a:t>
            </a:r>
            <a:r>
              <a:rPr lang="fr-FR" dirty="0" err="1"/>
              <a:t>Edge</a:t>
            </a:r>
            <a:r>
              <a:rPr lang="fr-FR" dirty="0"/>
              <a:t> d’automatisation intelligente de terrain</a:t>
            </a:r>
          </a:p>
        </p:txBody>
      </p:sp>
      <p:sp>
        <p:nvSpPr>
          <p:cNvPr id="17" name="Slide Number Placeholder 16"/>
          <p:cNvSpPr>
            <a:spLocks noGrp="1"/>
          </p:cNvSpPr>
          <p:nvPr>
            <p:ph type="sldNum" sz="quarter" idx="4294967295"/>
          </p:nvPr>
        </p:nvSpPr>
        <p:spPr>
          <a:xfrm>
            <a:off x="0" y="6477000"/>
            <a:ext cx="563563" cy="365125"/>
          </a:xfrm>
          <a:prstGeom prst="rect">
            <a:avLst/>
          </a:prstGeom>
        </p:spPr>
        <p:txBody>
          <a:bodyPr/>
          <a:lstStyle/>
          <a:p>
            <a:fld id="{84993F75-2216-1046-AEF3-A956D275DDD9}" type="slidenum">
              <a:rPr lang="en-US" smtClean="0"/>
              <a:pPr/>
              <a:t>44</a:t>
            </a:fld>
            <a:endParaRPr lang="en-US"/>
          </a:p>
        </p:txBody>
      </p:sp>
      <p:pic>
        <p:nvPicPr>
          <p:cNvPr id="44" name="Picture 4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750957" y="2046515"/>
            <a:ext cx="4167609" cy="799448"/>
          </a:xfrm>
          <a:prstGeom prst="rect">
            <a:avLst/>
          </a:prstGeom>
        </p:spPr>
      </p:pic>
    </p:spTree>
    <p:extLst>
      <p:ext uri="{BB962C8B-B14F-4D97-AF65-F5344CB8AC3E}">
        <p14:creationId xmlns:p14="http://schemas.microsoft.com/office/powerpoint/2010/main" val="4101613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2"/>
            </p:custDataLst>
            <p:extLst>
              <p:ext uri="{D42A27DB-BD31-4B8C-83A1-F6EECF244321}">
                <p14:modId xmlns:p14="http://schemas.microsoft.com/office/powerpoint/2010/main" val="417760063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3196" name="think-cell Slide" r:id="rId5" imgW="381" imgH="381" progId="TCLayout.ActiveDocument.1">
                  <p:embed/>
                </p:oleObj>
              </mc:Choice>
              <mc:Fallback>
                <p:oleObj name="think-cell Slide" r:id="rId5" imgW="381" imgH="381" progId="TCLayout.ActiveDocument.1">
                  <p:embed/>
                  <p:pic>
                    <p:nvPicPr>
                      <p:cNvPr id="9" name="Object 8" hidden="1"/>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Text Placeholder 5"/>
          <p:cNvSpPr>
            <a:spLocks noGrp="1"/>
          </p:cNvSpPr>
          <p:nvPr>
            <p:ph type="body" sz="quarter" idx="29"/>
          </p:nvPr>
        </p:nvSpPr>
        <p:spPr/>
        <p:txBody>
          <a:bodyPr/>
          <a:lstStyle/>
          <a:p>
            <a:r>
              <a:rPr lang="fr-FR" dirty="0"/>
              <a:t>Optimisation des investissements</a:t>
            </a:r>
          </a:p>
        </p:txBody>
      </p:sp>
      <p:sp>
        <p:nvSpPr>
          <p:cNvPr id="11" name="Text Placeholder 10"/>
          <p:cNvSpPr>
            <a:spLocks noGrp="1"/>
          </p:cNvSpPr>
          <p:nvPr>
            <p:ph type="body" sz="quarter" idx="14"/>
          </p:nvPr>
        </p:nvSpPr>
        <p:spPr/>
        <p:txBody>
          <a:bodyPr/>
          <a:lstStyle/>
          <a:p>
            <a:r>
              <a:rPr lang="fr-FR" dirty="0"/>
              <a:t>Challenge</a:t>
            </a:r>
          </a:p>
        </p:txBody>
      </p:sp>
      <p:sp>
        <p:nvSpPr>
          <p:cNvPr id="7" name="Text Placeholder 6"/>
          <p:cNvSpPr>
            <a:spLocks noGrp="1"/>
          </p:cNvSpPr>
          <p:nvPr>
            <p:ph type="body" sz="quarter" idx="30"/>
          </p:nvPr>
        </p:nvSpPr>
        <p:spPr>
          <a:xfrm>
            <a:off x="722456" y="1995055"/>
            <a:ext cx="5373544" cy="3834245"/>
          </a:xfrm>
        </p:spPr>
        <p:txBody>
          <a:bodyPr/>
          <a:lstStyle/>
          <a:p>
            <a:pPr marL="0" indent="0">
              <a:buNone/>
            </a:pPr>
            <a:endParaRPr lang="en-US" dirty="0"/>
          </a:p>
          <a:p>
            <a:pPr marL="0" indent="0">
              <a:buNone/>
            </a:pPr>
            <a:endParaRPr lang="en-US" dirty="0"/>
          </a:p>
          <a:p>
            <a:pPr marL="0" indent="0">
              <a:buNone/>
            </a:pPr>
            <a:r>
              <a:rPr lang="fr-FR" dirty="0"/>
              <a:t>Comment planifier une reconfiguration et une modernisation qui soient économiquement tolérables sans mettre au rebut les équipements existants ?</a:t>
            </a:r>
          </a:p>
          <a:p>
            <a:pPr marL="0" indent="0">
              <a:buNone/>
            </a:pPr>
            <a:endParaRPr lang="en-US" dirty="0"/>
          </a:p>
          <a:p>
            <a:pPr marL="0" indent="0">
              <a:buNone/>
            </a:pPr>
            <a:endParaRPr lang="en-US" dirty="0"/>
          </a:p>
        </p:txBody>
      </p:sp>
      <p:pic>
        <p:nvPicPr>
          <p:cNvPr id="10" name="Content Placeholder 9"/>
          <p:cNvPicPr>
            <a:picLocks noGrp="1" noChangeAspect="1"/>
          </p:cNvPicPr>
          <p:nvPr>
            <p:ph sz="quarter" idx="4294967295"/>
          </p:nvPr>
        </p:nvPicPr>
        <p:blipFill>
          <a:blip r:embed="rId7" cstate="email">
            <a:extLst>
              <a:ext uri="{BEBA8EAE-BF5A-486C-A8C5-ECC9F3942E4B}">
                <a14:imgProps xmlns:a14="http://schemas.microsoft.com/office/drawing/2010/main">
                  <a14:imgLayer r:embed="rId8">
                    <a14:imgEffect>
                      <a14:backgroundRemoval t="0" b="100000" l="0" r="88821"/>
                    </a14:imgEffect>
                  </a14:imgLayer>
                </a14:imgProps>
              </a:ext>
              <a:ext uri="{28A0092B-C50C-407E-A947-70E740481C1C}">
                <a14:useLocalDpi xmlns:a14="http://schemas.microsoft.com/office/drawing/2010/main"/>
              </a:ext>
            </a:extLst>
          </a:blip>
          <a:stretch>
            <a:fillRect/>
          </a:stretch>
        </p:blipFill>
        <p:spPr>
          <a:xfrm>
            <a:off x="7664816" y="1192213"/>
            <a:ext cx="4809393" cy="4067175"/>
          </a:xfrm>
          <a:prstGeom prst="rect">
            <a:avLst/>
          </a:prstGeom>
        </p:spPr>
      </p:pic>
    </p:spTree>
    <p:extLst>
      <p:ext uri="{BB962C8B-B14F-4D97-AF65-F5344CB8AC3E}">
        <p14:creationId xmlns:p14="http://schemas.microsoft.com/office/powerpoint/2010/main" val="1840887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14" name="Object 13" hidden="1"/>
          <p:cNvGraphicFramePr>
            <a:graphicFrameLocks noChangeAspect="1"/>
          </p:cNvGraphicFramePr>
          <p:nvPr>
            <p:custDataLst>
              <p:tags r:id="rId2"/>
            </p:custDataLst>
            <p:extLst>
              <p:ext uri="{D42A27DB-BD31-4B8C-83A1-F6EECF244321}">
                <p14:modId xmlns:p14="http://schemas.microsoft.com/office/powerpoint/2010/main" val="4591726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5244" name="think-cell Slide" r:id="rId6" imgW="381" imgH="381" progId="TCLayout.ActiveDocument.1">
                  <p:embed/>
                </p:oleObj>
              </mc:Choice>
              <mc:Fallback>
                <p:oleObj name="think-cell Slide" r:id="rId6" imgW="381" imgH="381" progId="TCLayout.ActiveDocument.1">
                  <p:embed/>
                  <p:pic>
                    <p:nvPicPr>
                      <p:cNvPr id="14" name="Object 13" hidden="1"/>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1" name="Text Placeholder 20"/>
          <p:cNvSpPr>
            <a:spLocks noGrp="1"/>
          </p:cNvSpPr>
          <p:nvPr>
            <p:ph type="body" sz="quarter" idx="19"/>
          </p:nvPr>
        </p:nvSpPr>
        <p:spPr>
          <a:xfrm>
            <a:off x="658368" y="6197600"/>
            <a:ext cx="5645523" cy="536071"/>
          </a:xfrm>
        </p:spPr>
        <p:txBody>
          <a:bodyPr anchor="b"/>
          <a:lstStyle/>
          <a:p>
            <a:r>
              <a:rPr lang="fr-FR"/>
              <a:t>Solution</a:t>
            </a:r>
          </a:p>
        </p:txBody>
      </p:sp>
      <p:sp>
        <p:nvSpPr>
          <p:cNvPr id="23" name="Text Placeholder 22"/>
          <p:cNvSpPr>
            <a:spLocks noGrp="1"/>
          </p:cNvSpPr>
          <p:nvPr>
            <p:ph type="body" sz="quarter" idx="18"/>
          </p:nvPr>
        </p:nvSpPr>
        <p:spPr>
          <a:xfrm>
            <a:off x="0" y="2364014"/>
            <a:ext cx="7503884" cy="1990271"/>
          </a:xfrm>
          <a:custGeom>
            <a:avLst/>
            <a:gdLst>
              <a:gd name="connsiteX0" fmla="*/ 0 w 8834663"/>
              <a:gd name="connsiteY0" fmla="*/ 0 h 1536699"/>
              <a:gd name="connsiteX1" fmla="*/ 8834663 w 8834663"/>
              <a:gd name="connsiteY1" fmla="*/ 0 h 1536699"/>
              <a:gd name="connsiteX2" fmla="*/ 7604274 w 8834663"/>
              <a:gd name="connsiteY2" fmla="*/ 1536699 h 1536699"/>
              <a:gd name="connsiteX3" fmla="*/ 0 w 8834663"/>
              <a:gd name="connsiteY3" fmla="*/ 1536699 h 1536699"/>
            </a:gdLst>
            <a:ahLst/>
            <a:cxnLst>
              <a:cxn ang="0">
                <a:pos x="connsiteX0" y="connsiteY0"/>
              </a:cxn>
              <a:cxn ang="0">
                <a:pos x="connsiteX1" y="connsiteY1"/>
              </a:cxn>
              <a:cxn ang="0">
                <a:pos x="connsiteX2" y="connsiteY2"/>
              </a:cxn>
              <a:cxn ang="0">
                <a:pos x="connsiteX3" y="connsiteY3"/>
              </a:cxn>
            </a:cxnLst>
            <a:rect l="l" t="t" r="r" b="b"/>
            <a:pathLst>
              <a:path w="8834663" h="1536699">
                <a:moveTo>
                  <a:pt x="0" y="0"/>
                </a:moveTo>
                <a:lnTo>
                  <a:pt x="8834663" y="0"/>
                </a:lnTo>
                <a:lnTo>
                  <a:pt x="7604274" y="1536699"/>
                </a:lnTo>
                <a:lnTo>
                  <a:pt x="0" y="1536699"/>
                </a:lnTo>
                <a:close/>
              </a:path>
            </a:pathLst>
          </a:custGeom>
          <a:solidFill>
            <a:schemeClr val="tx1">
              <a:lumMod val="95000"/>
              <a:lumOff val="5000"/>
              <a:alpha val="63000"/>
            </a:schemeClr>
          </a:solidFill>
        </p:spPr>
        <p:txBody>
          <a:bodyPr wrap="square" rIns="640080" anchor="ctr">
            <a:noAutofit/>
          </a:bodyPr>
          <a:lstStyle/>
          <a:p>
            <a:r>
              <a:rPr lang="fr-FR" dirty="0">
                <a:effectLst>
                  <a:outerShdw blurRad="38100" dist="38100" dir="2700000" algn="tl">
                    <a:srgbClr val="000000">
                      <a:alpha val="43137"/>
                    </a:srgbClr>
                  </a:outerShdw>
                </a:effectLst>
              </a:rPr>
              <a:t>Utilisez des produits qui vous offrent </a:t>
            </a:r>
            <a:br>
              <a:rPr lang="fr-FR" dirty="0">
                <a:effectLst>
                  <a:outerShdw blurRad="38100" dist="38100" dir="2700000" algn="tl">
                    <a:srgbClr val="000000">
                      <a:alpha val="43137"/>
                    </a:srgbClr>
                  </a:outerShdw>
                </a:effectLst>
              </a:rPr>
            </a:br>
            <a:r>
              <a:rPr lang="fr-FR" dirty="0">
                <a:effectLst>
                  <a:outerShdw blurRad="38100" dist="38100" dir="2700000" algn="tl">
                    <a:srgbClr val="000000">
                      <a:alpha val="43137"/>
                    </a:srgbClr>
                  </a:outerShdw>
                </a:effectLst>
              </a:rPr>
              <a:t>la liberté de sélectionner les meilleurs systèmes pour innover, indépendamment </a:t>
            </a:r>
            <a:br>
              <a:rPr lang="fr-FR" dirty="0">
                <a:effectLst>
                  <a:outerShdw blurRad="38100" dist="38100" dir="2700000" algn="tl">
                    <a:srgbClr val="000000">
                      <a:alpha val="43137"/>
                    </a:srgbClr>
                  </a:outerShdw>
                </a:effectLst>
              </a:rPr>
            </a:br>
            <a:r>
              <a:rPr lang="fr-FR" dirty="0">
                <a:effectLst>
                  <a:outerShdw blurRad="38100" dist="38100" dir="2700000" algn="tl">
                    <a:srgbClr val="000000">
                      <a:alpha val="43137"/>
                    </a:srgbClr>
                  </a:outerShdw>
                </a:effectLst>
              </a:rPr>
              <a:t>du fabricant, et de connecter facilement </a:t>
            </a:r>
            <a:br>
              <a:rPr lang="fr-FR" dirty="0">
                <a:effectLst>
                  <a:outerShdw blurRad="38100" dist="38100" dir="2700000" algn="tl">
                    <a:srgbClr val="000000">
                      <a:alpha val="43137"/>
                    </a:srgbClr>
                  </a:outerShdw>
                </a:effectLst>
              </a:rPr>
            </a:br>
            <a:r>
              <a:rPr lang="fr-FR" dirty="0">
                <a:effectLst>
                  <a:outerShdw blurRad="38100" dist="38100" dir="2700000" algn="tl">
                    <a:srgbClr val="000000">
                      <a:alpha val="43137"/>
                    </a:srgbClr>
                  </a:outerShdw>
                </a:effectLst>
              </a:rPr>
              <a:t>les équipements existants aux nouveaux.</a:t>
            </a:r>
          </a:p>
        </p:txBody>
      </p:sp>
    </p:spTree>
    <p:extLst>
      <p:ext uri="{BB962C8B-B14F-4D97-AF65-F5344CB8AC3E}">
        <p14:creationId xmlns:p14="http://schemas.microsoft.com/office/powerpoint/2010/main" val="2806012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9"/>
          </p:nvPr>
        </p:nvSpPr>
        <p:spPr/>
        <p:txBody>
          <a:bodyPr/>
          <a:lstStyle/>
          <a:p>
            <a:r>
              <a:rPr lang="fr-FR"/>
              <a:t>Une compatibilité garantie avec les équipements nouveaux ou existants</a:t>
            </a:r>
          </a:p>
        </p:txBody>
      </p:sp>
      <p:sp>
        <p:nvSpPr>
          <p:cNvPr id="4" name="Text Placeholder 3"/>
          <p:cNvSpPr>
            <a:spLocks noGrp="1"/>
          </p:cNvSpPr>
          <p:nvPr>
            <p:ph type="body" sz="quarter" idx="14"/>
          </p:nvPr>
        </p:nvSpPr>
        <p:spPr/>
        <p:txBody>
          <a:bodyPr/>
          <a:lstStyle/>
          <a:p>
            <a:endParaRPr lang="en-US" dirty="0"/>
          </a:p>
        </p:txBody>
      </p:sp>
      <p:sp>
        <p:nvSpPr>
          <p:cNvPr id="6" name="Slide Number Placeholder 5"/>
          <p:cNvSpPr>
            <a:spLocks noGrp="1"/>
          </p:cNvSpPr>
          <p:nvPr>
            <p:ph type="sldNum" sz="quarter" idx="4"/>
          </p:nvPr>
        </p:nvSpPr>
        <p:spPr/>
        <p:txBody>
          <a:bodyPr/>
          <a:lstStyle/>
          <a:p>
            <a:fld id="{84993F75-2216-1046-AEF3-A956D275DDD9}" type="slidenum">
              <a:rPr lang="en-US" smtClean="0"/>
              <a:pPr/>
              <a:t>7</a:t>
            </a:fld>
            <a:endParaRPr lang="en-US"/>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6600" y="1476883"/>
            <a:ext cx="8709781" cy="4676340"/>
          </a:xfrm>
          <a:prstGeom prst="rect">
            <a:avLst/>
          </a:prstGeom>
          <a:ln>
            <a:solidFill>
              <a:schemeClr val="accent2">
                <a:lumMod val="20000"/>
                <a:lumOff val="80000"/>
              </a:schemeClr>
            </a:solidFill>
          </a:ln>
          <a:effectLst>
            <a:outerShdw blurRad="50800" dist="38100" dir="2700000" algn="tl" rotWithShape="0">
              <a:prstClr val="black">
                <a:alpha val="40000"/>
              </a:prstClr>
            </a:outerShdw>
          </a:effectLst>
        </p:spPr>
      </p:pic>
      <p:sp>
        <p:nvSpPr>
          <p:cNvPr id="9" name="TextBox 8"/>
          <p:cNvSpPr txBox="1"/>
          <p:nvPr/>
        </p:nvSpPr>
        <p:spPr>
          <a:xfrm>
            <a:off x="7112000" y="1663700"/>
            <a:ext cx="4978400" cy="156966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400" b="0" i="0" u="none" strike="noStrike" cap="none" normalizeH="0" baseline="0" noProof="0" dirty="0">
                <a:ln>
                  <a:noFill/>
                </a:ln>
                <a:solidFill>
                  <a:prstClr val="white"/>
                </a:solidFill>
                <a:uLnTx/>
                <a:uFillTx/>
                <a:latin typeface="Segoe UI"/>
                <a:ea typeface="+mn-ea"/>
                <a:cs typeface="+mn-cs"/>
              </a:rPr>
              <a:t>La prise en charge intégrée de plus de 300 pilotes industriels garantit que l’équipements reste utilisable pour les années à venir.</a:t>
            </a:r>
          </a:p>
        </p:txBody>
      </p:sp>
    </p:spTree>
    <p:extLst>
      <p:ext uri="{BB962C8B-B14F-4D97-AF65-F5344CB8AC3E}">
        <p14:creationId xmlns:p14="http://schemas.microsoft.com/office/powerpoint/2010/main" val="4255140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9"/>
          </p:nvPr>
        </p:nvSpPr>
        <p:spPr/>
        <p:txBody>
          <a:bodyPr/>
          <a:lstStyle/>
          <a:p>
            <a:r>
              <a:rPr lang="fr-FR" dirty="0"/>
              <a:t>Intégration facile de systèmes issus de différents constructeurs et de différentes générations</a:t>
            </a:r>
          </a:p>
        </p:txBody>
      </p:sp>
      <p:sp>
        <p:nvSpPr>
          <p:cNvPr id="4" name="Text Placeholder 3"/>
          <p:cNvSpPr>
            <a:spLocks noGrp="1"/>
          </p:cNvSpPr>
          <p:nvPr>
            <p:ph type="body" sz="quarter" idx="14"/>
          </p:nvPr>
        </p:nvSpPr>
        <p:spPr/>
        <p:txBody>
          <a:bodyPr/>
          <a:lstStyle/>
          <a:p>
            <a:endParaRPr lang="en-US" dirty="0"/>
          </a:p>
        </p:txBody>
      </p:sp>
      <p:sp>
        <p:nvSpPr>
          <p:cNvPr id="6" name="Slide Number Placeholder 5"/>
          <p:cNvSpPr>
            <a:spLocks noGrp="1"/>
          </p:cNvSpPr>
          <p:nvPr>
            <p:ph type="sldNum" sz="quarter" idx="4"/>
          </p:nvPr>
        </p:nvSpPr>
        <p:spPr/>
        <p:txBody>
          <a:bodyPr/>
          <a:lstStyle/>
          <a:p>
            <a:fld id="{84993F75-2216-1046-AEF3-A956D275DDD9}" type="slidenum">
              <a:rPr lang="en-US" smtClean="0"/>
              <a:pPr/>
              <a:t>8</a:t>
            </a:fld>
            <a:endParaRPr lang="en-US"/>
          </a:p>
        </p:txBody>
      </p:sp>
      <p:pic>
        <p:nvPicPr>
          <p:cNvPr id="7" name="Content Placeholder 9"/>
          <p:cNvPicPr>
            <a:picLocks noGrp="1" noChangeAspect="1"/>
          </p:cNvPicPr>
          <p:nvPr>
            <p:ph idx="4294967295"/>
          </p:nvPr>
        </p:nvPicPr>
        <p:blipFill rotWithShape="1">
          <a:blip r:embed="rId3" cstate="email">
            <a:extLst>
              <a:ext uri="{28A0092B-C50C-407E-A947-70E740481C1C}">
                <a14:useLocalDpi xmlns:a14="http://schemas.microsoft.com/office/drawing/2010/main"/>
              </a:ext>
            </a:extLst>
          </a:blip>
          <a:srcRect/>
          <a:stretch/>
        </p:blipFill>
        <p:spPr>
          <a:xfrm>
            <a:off x="655320" y="1437526"/>
            <a:ext cx="8768080" cy="4774157"/>
          </a:xfrm>
          <a:prstGeom prst="rect">
            <a:avLst/>
          </a:prstGeom>
          <a:ln>
            <a:solidFill>
              <a:schemeClr val="accent2">
                <a:lumMod val="20000"/>
                <a:lumOff val="80000"/>
              </a:schemeClr>
            </a:solidFill>
          </a:ln>
          <a:effectLst>
            <a:outerShdw blurRad="50800" dist="38100" dir="2700000" algn="tl" rotWithShape="0">
              <a:prstClr val="black">
                <a:alpha val="40000"/>
              </a:prstClr>
            </a:outerShdw>
          </a:effectLst>
        </p:spPr>
      </p:pic>
      <p:sp>
        <p:nvSpPr>
          <p:cNvPr id="8" name="TextBox 7"/>
          <p:cNvSpPr txBox="1"/>
          <p:nvPr/>
        </p:nvSpPr>
        <p:spPr>
          <a:xfrm>
            <a:off x="6264928" y="3677368"/>
            <a:ext cx="5308600" cy="224676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2000" b="0" i="0" u="none" strike="noStrike" cap="none" normalizeH="0" baseline="0" noProof="0" dirty="0">
                <a:ln>
                  <a:noFill/>
                </a:ln>
                <a:solidFill>
                  <a:prstClr val="white"/>
                </a:solidFill>
                <a:uLnTx/>
                <a:uFillTx/>
                <a:ea typeface="+mn-ea"/>
                <a:cs typeface="+mn-cs"/>
              </a:rPr>
              <a:t>Alors que les architectures traditionnelles sont plus horizontales et évoluent, utilisez une interface utilisateur simple de type pointer-cliquer pour combler le fossé entre des équipements série, Ethernet et de bus de terrain hétérogènes isolés du fait de normes de communication incompatibles.</a:t>
            </a:r>
          </a:p>
        </p:txBody>
      </p:sp>
    </p:spTree>
    <p:extLst>
      <p:ext uri="{BB962C8B-B14F-4D97-AF65-F5344CB8AC3E}">
        <p14:creationId xmlns:p14="http://schemas.microsoft.com/office/powerpoint/2010/main" val="2025159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1" hidden="1"/>
          <p:cNvGraphicFramePr>
            <a:graphicFrameLocks noChangeAspect="1"/>
          </p:cNvGraphicFramePr>
          <p:nvPr>
            <p:custDataLst>
              <p:tags r:id="rId2"/>
            </p:custDataLst>
            <p:extLst>
              <p:ext uri="{D42A27DB-BD31-4B8C-83A1-F6EECF244321}">
                <p14:modId xmlns:p14="http://schemas.microsoft.com/office/powerpoint/2010/main" val="220515206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1388" name="think-cell Slide" r:id="rId5" imgW="381" imgH="381" progId="TCLayout.ActiveDocument.1">
                  <p:embed/>
                </p:oleObj>
              </mc:Choice>
              <mc:Fallback>
                <p:oleObj name="think-cell Slide" r:id="rId5" imgW="381" imgH="381" progId="TCLayout.ActiveDocument.1">
                  <p:embed/>
                  <p:pic>
                    <p:nvPicPr>
                      <p:cNvPr id="22" name="Object 21" hidden="1"/>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92866" name="Picture 2" descr="https://dale-peterson.com/wp-content/uploads/2019/02/3.-Purdue-copy-1-1024x576.jpg"/>
          <p:cNvPicPr>
            <a:picLocks noGrp="1" noChangeAspect="1" noChangeArrowheads="1"/>
          </p:cNvPicPr>
          <p:nvPr>
            <p:ph sz="quarter" idx="34"/>
          </p:nvPr>
        </p:nvPicPr>
        <p:blipFill>
          <a:blip r:embed="rId7" cstate="email">
            <a:extLst>
              <a:ext uri="{BEBA8EAE-BF5A-486C-A8C5-ECC9F3942E4B}">
                <a14:imgProps xmlns:a14="http://schemas.microsoft.com/office/drawing/2010/main">
                  <a14:imgLayer r:embed="rId8">
                    <a14:imgEffect>
                      <a14:backgroundRemoval t="0" b="99653" l="9961" r="91211">
                        <a14:foregroundMark x1="65918" y1="72396" x2="78906" y2="92882"/>
                        <a14:foregroundMark x1="86328" y1="72917" x2="65820" y2="90278"/>
                        <a14:foregroundMark x1="83984" y1="75521" x2="84180" y2="90972"/>
                      </a14:backgroundRemoval>
                    </a14:imgEffect>
                  </a14:imgLayer>
                </a14:imgProps>
              </a:ext>
              <a:ext uri="{28A0092B-C50C-407E-A947-70E740481C1C}">
                <a14:useLocalDpi xmlns:a14="http://schemas.microsoft.com/office/drawing/2010/main"/>
              </a:ext>
            </a:extLst>
          </a:blip>
          <a:srcRect/>
          <a:stretch>
            <a:fillRect/>
          </a:stretch>
        </p:blipFill>
        <p:spPr bwMode="auto">
          <a:xfrm>
            <a:off x="6505575" y="2279197"/>
            <a:ext cx="6040362" cy="3397703"/>
          </a:xfrm>
          <a:prstGeom prst="rect">
            <a:avLst/>
          </a:prstGeom>
          <a:noFill/>
          <a:extLst>
            <a:ext uri="{909E8E84-426E-40DD-AFC4-6F175D3DCCD1}">
              <a14:hiddenFill xmlns:a14="http://schemas.microsoft.com/office/drawing/2010/main">
                <a:solidFill>
                  <a:srgbClr val="FFFFFF"/>
                </a:solidFill>
              </a14:hiddenFill>
            </a:ext>
          </a:extLst>
        </p:spPr>
      </p:pic>
      <p:sp>
        <p:nvSpPr>
          <p:cNvPr id="19" name="Text Placeholder 18"/>
          <p:cNvSpPr>
            <a:spLocks noGrp="1"/>
          </p:cNvSpPr>
          <p:nvPr>
            <p:ph type="body" sz="quarter" idx="32"/>
          </p:nvPr>
        </p:nvSpPr>
        <p:spPr>
          <a:xfrm>
            <a:off x="6541331" y="-3"/>
            <a:ext cx="6004605" cy="1438275"/>
          </a:xfrm>
        </p:spPr>
        <p:txBody>
          <a:bodyPr/>
          <a:lstStyle/>
          <a:p>
            <a:r>
              <a:rPr lang="fr-FR" dirty="0"/>
              <a:t>Modèle de référence </a:t>
            </a:r>
            <a:r>
              <a:rPr lang="fr-FR" dirty="0" err="1"/>
              <a:t>Purdue</a:t>
            </a:r>
            <a:endParaRPr lang="fr-FR" dirty="0"/>
          </a:p>
        </p:txBody>
      </p:sp>
      <p:sp>
        <p:nvSpPr>
          <p:cNvPr id="20" name="Text Placeholder 19"/>
          <p:cNvSpPr>
            <a:spLocks noGrp="1"/>
          </p:cNvSpPr>
          <p:nvPr>
            <p:ph type="body" sz="quarter" idx="33"/>
          </p:nvPr>
        </p:nvSpPr>
        <p:spPr/>
        <p:txBody>
          <a:bodyPr/>
          <a:lstStyle/>
          <a:p>
            <a:r>
              <a:rPr lang="fr-FR"/>
              <a:t>Représentation ISA</a:t>
            </a:r>
          </a:p>
        </p:txBody>
      </p:sp>
      <p:sp>
        <p:nvSpPr>
          <p:cNvPr id="17" name="Text Placeholder 16"/>
          <p:cNvSpPr>
            <a:spLocks noGrp="1"/>
          </p:cNvSpPr>
          <p:nvPr>
            <p:ph type="body" sz="quarter" idx="29"/>
          </p:nvPr>
        </p:nvSpPr>
        <p:spPr>
          <a:xfrm>
            <a:off x="694944" y="-3"/>
            <a:ext cx="5507073" cy="1438275"/>
          </a:xfrm>
        </p:spPr>
        <p:txBody>
          <a:bodyPr/>
          <a:lstStyle/>
          <a:p>
            <a:r>
              <a:rPr lang="fr-FR" dirty="0"/>
              <a:t>Nouvelles architectures de données et de contrôle</a:t>
            </a:r>
          </a:p>
        </p:txBody>
      </p:sp>
      <p:sp>
        <p:nvSpPr>
          <p:cNvPr id="16" name="Text Placeholder 15"/>
          <p:cNvSpPr>
            <a:spLocks noGrp="1"/>
          </p:cNvSpPr>
          <p:nvPr>
            <p:ph type="body" sz="quarter" idx="14"/>
          </p:nvPr>
        </p:nvSpPr>
        <p:spPr/>
        <p:txBody>
          <a:bodyPr/>
          <a:lstStyle/>
          <a:p>
            <a:r>
              <a:rPr lang="fr-FR"/>
              <a:t>Représentation Accenture</a:t>
            </a:r>
          </a:p>
        </p:txBody>
      </p:sp>
      <p:pic>
        <p:nvPicPr>
          <p:cNvPr id="292868" name="Picture 4" descr="https://dale-peterson.com/wp-content/uploads/2019/02/3.-Purdue-copy-2-1-1024x576.jpg"/>
          <p:cNvPicPr>
            <a:picLocks noGrp="1" noChangeAspect="1" noChangeArrowheads="1"/>
          </p:cNvPicPr>
          <p:nvPr>
            <p:ph sz="quarter" idx="31"/>
          </p:nvPr>
        </p:nvPicPr>
        <p:blipFill rotWithShape="1">
          <a:blip r:embed="rId9" cstate="email">
            <a:extLst>
              <a:ext uri="{28A0092B-C50C-407E-A947-70E740481C1C}">
                <a14:useLocalDpi xmlns:a14="http://schemas.microsoft.com/office/drawing/2010/main"/>
              </a:ext>
            </a:extLst>
          </a:blip>
          <a:srcRect/>
          <a:stretch/>
        </p:blipFill>
        <p:spPr bwMode="auto">
          <a:xfrm>
            <a:off x="377826" y="2312889"/>
            <a:ext cx="5118099" cy="3237953"/>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1152525" y="5448300"/>
            <a:ext cx="1364476" cy="200055"/>
          </a:xfrm>
          <a:prstGeom prst="rect">
            <a:avLst/>
          </a:prstGeom>
          <a:noFill/>
        </p:spPr>
        <p:txBody>
          <a:bodyPr wrap="none" rtlCol="0">
            <a:spAutoFit/>
          </a:bodyPr>
          <a:lstStyle/>
          <a:p>
            <a:r>
              <a:rPr lang="fr-FR" sz="700" i="1">
                <a:solidFill>
                  <a:schemeClr val="accent2"/>
                </a:solidFill>
              </a:rPr>
              <a:t>Source : Brad Hegrat, Accenture</a:t>
            </a:r>
          </a:p>
        </p:txBody>
      </p:sp>
    </p:spTree>
    <p:extLst>
      <p:ext uri="{BB962C8B-B14F-4D97-AF65-F5344CB8AC3E}">
        <p14:creationId xmlns:p14="http://schemas.microsoft.com/office/powerpoint/2010/main" val="32208242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x8.kv04n2O3qkCflIgnRt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JDZKT_VNPOUsQY5er1M82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JDZKT_VNPOUsQY5er1M82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JDZKT_VNPOUsQY5er1M82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N8nm6amffV4IeWIBhshqT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nEf58yjIOOss22Uw0TAJPw"/>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3Kw7L1dgLBapt0bBjWPF4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F9khJaF5yfDJ3LG7eUmcX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jD3oVSGKdehnj7hTji1gc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4Rd8I9sbDQ4YDxfrtaMhx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z0763qoNGZ.c1vPPa.wPL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bU0bVMz6qHLq9JyHuJ_D3A"/>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0PECzKF3u4mr2t3HxmOZq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Wuf5IzDxMRkqGAD2F5Xqc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kO5uVDoo6a550VQrspgOD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3GFxxzG0j99yDrIq8pS1u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nBfmVf.lfCYCxYx7BDVn7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ITLE Layouts">
  <a:themeElements>
    <a:clrScheme name="REDLION COLORS">
      <a:dk1>
        <a:srgbClr val="000000"/>
      </a:dk1>
      <a:lt1>
        <a:srgbClr val="FFFFFF"/>
      </a:lt1>
      <a:dk2>
        <a:srgbClr val="1B365D"/>
      </a:dk2>
      <a:lt2>
        <a:srgbClr val="FFFFFF"/>
      </a:lt2>
      <a:accent1>
        <a:srgbClr val="1B365D"/>
      </a:accent1>
      <a:accent2>
        <a:srgbClr val="63666A"/>
      </a:accent2>
      <a:accent3>
        <a:srgbClr val="AB2328"/>
      </a:accent3>
      <a:accent4>
        <a:srgbClr val="89ABE3"/>
      </a:accent4>
      <a:accent5>
        <a:srgbClr val="FFB81C"/>
      </a:accent5>
      <a:accent6>
        <a:srgbClr val="971B2F"/>
      </a:accent6>
      <a:hlink>
        <a:srgbClr val="D0D3D4"/>
      </a:hlink>
      <a:folHlink>
        <a:srgbClr val="CFD2D3"/>
      </a:folHlink>
    </a:clrScheme>
    <a:fontScheme name="New Brand 2">
      <a:majorFont>
        <a:latin typeface="Titillium"/>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ddLion.Presentation1ƒ" id="{7DC1416B-FF20-7E44-B2ED-A633C5DADB75}" vid="{40D05935-DF45-7D4C-AC5E-ABA5EA40B303}"/>
    </a:ext>
  </a:extLst>
</a:theme>
</file>

<file path=ppt/theme/theme2.xml><?xml version="1.0" encoding="utf-8"?>
<a:theme xmlns:a="http://schemas.openxmlformats.org/drawingml/2006/main" name="CONTENT Layouts">
  <a:themeElements>
    <a:clrScheme name="RLC2019_3">
      <a:dk1>
        <a:sysClr val="windowText" lastClr="000000"/>
      </a:dk1>
      <a:lt1>
        <a:sysClr val="window" lastClr="FFFFFF"/>
      </a:lt1>
      <a:dk2>
        <a:srgbClr val="1B365D"/>
      </a:dk2>
      <a:lt2>
        <a:srgbClr val="FFFFFF"/>
      </a:lt2>
      <a:accent1>
        <a:srgbClr val="1B365D"/>
      </a:accent1>
      <a:accent2>
        <a:srgbClr val="63666A"/>
      </a:accent2>
      <a:accent3>
        <a:srgbClr val="AB2328"/>
      </a:accent3>
      <a:accent4>
        <a:srgbClr val="89ABE3"/>
      </a:accent4>
      <a:accent5>
        <a:srgbClr val="FFB81C"/>
      </a:accent5>
      <a:accent6>
        <a:srgbClr val="971B2F"/>
      </a:accent6>
      <a:hlink>
        <a:srgbClr val="D0D3D4"/>
      </a:hlink>
      <a:folHlink>
        <a:srgbClr val="CFD2D3"/>
      </a:folHlink>
    </a:clrScheme>
    <a:fontScheme name="New Brand 2">
      <a:majorFont>
        <a:latin typeface="Titillium"/>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ddLion.Presentation1ƒ" id="{7DC1416B-FF20-7E44-B2ED-A633C5DADB75}" vid="{C0B160CC-3D00-0343-87E1-C9054240BBDB}"/>
    </a:ext>
  </a:extLst>
</a:theme>
</file>

<file path=ppt/theme/theme3.xml><?xml version="1.0" encoding="utf-8"?>
<a:theme xmlns:a="http://schemas.openxmlformats.org/drawingml/2006/main" name="BLANK Layouts">
  <a:themeElements>
    <a:clrScheme name="RLC2019_3">
      <a:dk1>
        <a:sysClr val="windowText" lastClr="000000"/>
      </a:dk1>
      <a:lt1>
        <a:sysClr val="window" lastClr="FFFFFF"/>
      </a:lt1>
      <a:dk2>
        <a:srgbClr val="1B365D"/>
      </a:dk2>
      <a:lt2>
        <a:srgbClr val="FFFFFF"/>
      </a:lt2>
      <a:accent1>
        <a:srgbClr val="1B365D"/>
      </a:accent1>
      <a:accent2>
        <a:srgbClr val="63666A"/>
      </a:accent2>
      <a:accent3>
        <a:srgbClr val="AB2328"/>
      </a:accent3>
      <a:accent4>
        <a:srgbClr val="89ABE3"/>
      </a:accent4>
      <a:accent5>
        <a:srgbClr val="FFB81C"/>
      </a:accent5>
      <a:accent6>
        <a:srgbClr val="971B2F"/>
      </a:accent6>
      <a:hlink>
        <a:srgbClr val="D0D3D4"/>
      </a:hlink>
      <a:folHlink>
        <a:srgbClr val="CFD2D3"/>
      </a:folHlink>
    </a:clrScheme>
    <a:fontScheme name="New Brand 2">
      <a:majorFont>
        <a:latin typeface="Titillium"/>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ReddLion.Presentation1ƒ" id="{7DC1416B-FF20-7E44-B2ED-A633C5DADB75}" vid="{8B2FD74C-4928-534F-950B-C5CA7EE0554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FF888EE8CDAE43B1B60A6FB8101042" ma:contentTypeVersion="8" ma:contentTypeDescription="Create a new document." ma:contentTypeScope="" ma:versionID="0f5bfd66a4887abf8382fb166e23f960">
  <xsd:schema xmlns:xsd="http://www.w3.org/2001/XMLSchema" xmlns:xs="http://www.w3.org/2001/XMLSchema" xmlns:p="http://schemas.microsoft.com/office/2006/metadata/properties" xmlns:ns3="689014f4-f7be-4296-bf1e-9900fceb56c6" xmlns:ns4="57cc39e4-f9d3-47b1-ad6d-61fd59b40fa4" targetNamespace="http://schemas.microsoft.com/office/2006/metadata/properties" ma:root="true" ma:fieldsID="6c37478ea14ab550bdb2cae8123ad882" ns3:_="" ns4:_="">
    <xsd:import namespace="689014f4-f7be-4296-bf1e-9900fceb56c6"/>
    <xsd:import namespace="57cc39e4-f9d3-47b1-ad6d-61fd59b40fa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9014f4-f7be-4296-bf1e-9900fceb5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cc39e4-f9d3-47b1-ad6d-61fd59b40fa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43A4D3-FBBD-4481-AF1E-548CEAD8FF4B}">
  <ds:schemaRefs>
    <ds:schemaRef ds:uri="http://schemas.microsoft.com/sharepoint/v3/contenttype/forms"/>
  </ds:schemaRefs>
</ds:datastoreItem>
</file>

<file path=customXml/itemProps2.xml><?xml version="1.0" encoding="utf-8"?>
<ds:datastoreItem xmlns:ds="http://schemas.openxmlformats.org/officeDocument/2006/customXml" ds:itemID="{9A37D6E0-9858-4903-A4B7-1F4430CEA549}">
  <ds:schemaRefs>
    <ds:schemaRef ds:uri="http://purl.org/dc/terms/"/>
    <ds:schemaRef ds:uri="http://www.w3.org/XML/1998/namespace"/>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schemas.microsoft.com/office/2006/metadata/properties"/>
    <ds:schemaRef ds:uri="57cc39e4-f9d3-47b1-ad6d-61fd59b40fa4"/>
    <ds:schemaRef ds:uri="689014f4-f7be-4296-bf1e-9900fceb56c6"/>
    <ds:schemaRef ds:uri="http://purl.org/dc/elements/1.1/"/>
  </ds:schemaRefs>
</ds:datastoreItem>
</file>

<file path=customXml/itemProps3.xml><?xml version="1.0" encoding="utf-8"?>
<ds:datastoreItem xmlns:ds="http://schemas.openxmlformats.org/officeDocument/2006/customXml" ds:itemID="{6937CA4E-B078-4CD3-B14D-0BDC809FA3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89014f4-f7be-4296-bf1e-9900fceb56c6"/>
    <ds:schemaRef ds:uri="57cc39e4-f9d3-47b1-ad6d-61fd59b40f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RedLion.Presentation1ƒ</Template>
  <TotalTime>0</TotalTime>
  <Words>3397</Words>
  <Application>Microsoft Office PowerPoint</Application>
  <PresentationFormat>Breitbild</PresentationFormat>
  <Paragraphs>686</Paragraphs>
  <Slides>44</Slides>
  <Notes>35</Notes>
  <HiddenSlides>0</HiddenSlides>
  <MMClips>0</MMClips>
  <ScaleCrop>false</ScaleCrop>
  <HeadingPairs>
    <vt:vector size="8" baseType="variant">
      <vt:variant>
        <vt:lpstr>Verwendete Schriftarten</vt:lpstr>
      </vt:variant>
      <vt:variant>
        <vt:i4>7</vt:i4>
      </vt:variant>
      <vt:variant>
        <vt:lpstr>Design</vt:lpstr>
      </vt:variant>
      <vt:variant>
        <vt:i4>3</vt:i4>
      </vt:variant>
      <vt:variant>
        <vt:lpstr>Eingebettete OLE-Server</vt:lpstr>
      </vt:variant>
      <vt:variant>
        <vt:i4>1</vt:i4>
      </vt:variant>
      <vt:variant>
        <vt:lpstr>Folientitel</vt:lpstr>
      </vt:variant>
      <vt:variant>
        <vt:i4>44</vt:i4>
      </vt:variant>
    </vt:vector>
  </HeadingPairs>
  <TitlesOfParts>
    <vt:vector size="55" baseType="lpstr">
      <vt:lpstr>Arial</vt:lpstr>
      <vt:lpstr>Calibri</vt:lpstr>
      <vt:lpstr>BankGothic Md BT</vt:lpstr>
      <vt:lpstr>Titillium</vt:lpstr>
      <vt:lpstr>Segoe UI</vt:lpstr>
      <vt:lpstr>Lato</vt:lpstr>
      <vt:lpstr>Titillium Bd</vt:lpstr>
      <vt:lpstr>TITLE Layouts</vt:lpstr>
      <vt:lpstr>CONTENT Layouts</vt:lpstr>
      <vt:lpstr>BLANK Layouts</vt:lpstr>
      <vt:lpstr>think-cell Slide</vt:lpstr>
      <vt:lpstr>PowerPoint-Präsentation</vt:lpstr>
      <vt:lpstr>FlexEdge™</vt:lpstr>
      <vt:lpstr>PowerPoint-Präsentation</vt:lpstr>
      <vt:lpstr>Marchés et applications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FlexEdge™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Options d’achat</vt:lpstr>
      <vt:lpstr>PowerPoint-Präsentation</vt:lpstr>
      <vt:lpstr>PowerPoint-Präsentation</vt:lpstr>
      <vt:lpstr>PowerPoint-Präsentation</vt:lpstr>
      <vt:lpstr>Migration des produits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Red Lion Controls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making a slide deck</dc:title>
  <dc:creator>Theresa Benson</dc:creator>
  <cp:lastModifiedBy>Silke Buttler</cp:lastModifiedBy>
  <cp:revision>345</cp:revision>
  <cp:lastPrinted>2020-01-28T15:07:44Z</cp:lastPrinted>
  <dcterms:created xsi:type="dcterms:W3CDTF">2020-01-27T23:30:58Z</dcterms:created>
  <dcterms:modified xsi:type="dcterms:W3CDTF">2020-05-11T10:56:31Z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0x01010077FF888EE8CDAE43B1B60A6FB8101042</vt:lpwstr>
  </property>
</Properties>
</file>