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6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5"/>
    <p:sldMasterId id="2147483690" r:id="rId6"/>
    <p:sldMasterId id="2147483678" r:id="rId7"/>
  </p:sldMasterIdLst>
  <p:notesMasterIdLst>
    <p:notesMasterId r:id="rId52"/>
  </p:notesMasterIdLst>
  <p:handoutMasterIdLst>
    <p:handoutMasterId r:id="rId53"/>
  </p:handoutMasterIdLst>
  <p:sldIdLst>
    <p:sldId id="256" r:id="rId8"/>
    <p:sldId id="262" r:id="rId9"/>
    <p:sldId id="269" r:id="rId10"/>
    <p:sldId id="264" r:id="rId11"/>
    <p:sldId id="265" r:id="rId12"/>
    <p:sldId id="332" r:id="rId13"/>
    <p:sldId id="330" r:id="rId14"/>
    <p:sldId id="329" r:id="rId15"/>
    <p:sldId id="341" r:id="rId16"/>
    <p:sldId id="266" r:id="rId17"/>
    <p:sldId id="333" r:id="rId18"/>
    <p:sldId id="328" r:id="rId19"/>
    <p:sldId id="331" r:id="rId20"/>
    <p:sldId id="340" r:id="rId21"/>
    <p:sldId id="267" r:id="rId22"/>
    <p:sldId id="337" r:id="rId23"/>
    <p:sldId id="334" r:id="rId24"/>
    <p:sldId id="343" r:id="rId25"/>
    <p:sldId id="344" r:id="rId26"/>
    <p:sldId id="358" r:id="rId27"/>
    <p:sldId id="280" r:id="rId28"/>
    <p:sldId id="283" r:id="rId29"/>
    <p:sldId id="327" r:id="rId30"/>
    <p:sldId id="284" r:id="rId31"/>
    <p:sldId id="295" r:id="rId32"/>
    <p:sldId id="286" r:id="rId33"/>
    <p:sldId id="270" r:id="rId34"/>
    <p:sldId id="353" r:id="rId35"/>
    <p:sldId id="308" r:id="rId36"/>
    <p:sldId id="290" r:id="rId37"/>
    <p:sldId id="356" r:id="rId38"/>
    <p:sldId id="357" r:id="rId39"/>
    <p:sldId id="296" r:id="rId40"/>
    <p:sldId id="297" r:id="rId41"/>
    <p:sldId id="322" r:id="rId42"/>
    <p:sldId id="323" r:id="rId43"/>
    <p:sldId id="324" r:id="rId44"/>
    <p:sldId id="325" r:id="rId45"/>
    <p:sldId id="326" r:id="rId46"/>
    <p:sldId id="289" r:id="rId47"/>
    <p:sldId id="302" r:id="rId48"/>
    <p:sldId id="263" r:id="rId49"/>
    <p:sldId id="271" r:id="rId50"/>
    <p:sldId id="268" r:id="rId51"/>
  </p:sldIdLst>
  <p:sldSz cx="12192000" cy="6858000"/>
  <p:notesSz cx="6858000" cy="9144000"/>
  <p:embeddedFontLst>
    <p:embeddedFont>
      <p:font typeface="BankGothic Md BT" panose="020B0807020203060204" pitchFamily="34" charset="0"/>
      <p:regular r:id="rId54"/>
    </p:embeddedFont>
    <p:embeddedFont>
      <p:font typeface="Calibri" panose="020F0502020204030204" pitchFamily="34" charset="0"/>
      <p:regular r:id="rId55"/>
      <p:bold r:id="rId56"/>
      <p:italic r:id="rId57"/>
      <p:boldItalic r:id="rId58"/>
    </p:embeddedFont>
    <p:embeddedFont>
      <p:font typeface="Lato" panose="020F0502020204030203" pitchFamily="3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Titillium" panose="00000500000000000000" pitchFamily="50" charset="0"/>
      <p:regular r:id="rId67"/>
      <p:bold r:id="rId68"/>
      <p:italic r:id="rId69"/>
      <p:boldItalic r:id="rId70"/>
    </p:embeddedFont>
    <p:embeddedFont>
      <p:font typeface="Titillium Bd" panose="00000800000000000000" pitchFamily="50" charset="0"/>
      <p:bold r:id="rId71"/>
      <p:boldItalic r:id="rId72"/>
    </p:embeddedFont>
  </p:embeddedFontLst>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4661531-6645-4F82-9142-4ECC8601BBAE}">
          <p14:sldIdLst>
            <p14:sldId id="256"/>
            <p14:sldId id="262"/>
            <p14:sldId id="269"/>
          </p14:sldIdLst>
        </p14:section>
        <p14:section name="Industrien &amp; Applikationen" id="{F93CDD5A-74F6-490B-8CD3-16EB2030F4E1}">
          <p14:sldIdLst>
            <p14:sldId id="264"/>
          </p14:sldIdLst>
        </p14:section>
        <p14:section name="Optimieren des Kapitalinvestments" id="{CF839918-7EEB-44AD-980F-4602F692C586}">
          <p14:sldIdLst>
            <p14:sldId id="265"/>
            <p14:sldId id="332"/>
            <p14:sldId id="330"/>
            <p14:sldId id="329"/>
            <p14:sldId id="341"/>
          </p14:sldIdLst>
        </p14:section>
        <p14:section name="Qualitäts- und Betriebs Performance" id="{0BD7AE47-F99E-427A-9365-82A7FF2E2F8E}">
          <p14:sldIdLst>
            <p14:sldId id="266"/>
            <p14:sldId id="333"/>
            <p14:sldId id="328"/>
            <p14:sldId id="331"/>
            <p14:sldId id="340"/>
          </p14:sldIdLst>
        </p14:section>
        <p14:section name="Zukunftssichere Fernanwendungen" id="{00C0153E-95C7-4E54-9E09-26053DDA6EA7}">
          <p14:sldIdLst>
            <p14:sldId id="267"/>
            <p14:sldId id="337"/>
            <p14:sldId id="334"/>
            <p14:sldId id="343"/>
            <p14:sldId id="344"/>
          </p14:sldIdLst>
        </p14:section>
        <p14:section name="Hardware" id="{11389D6D-A314-4609-987E-14FE1DB335D8}">
          <p14:sldIdLst>
            <p14:sldId id="358"/>
            <p14:sldId id="280"/>
            <p14:sldId id="283"/>
            <p14:sldId id="327"/>
            <p14:sldId id="284"/>
            <p14:sldId id="295"/>
            <p14:sldId id="286"/>
          </p14:sldIdLst>
        </p14:section>
        <p14:section name="Software" id="{78314F09-DC2D-479A-AC28-AE780F8E6266}">
          <p14:sldIdLst>
            <p14:sldId id="270"/>
            <p14:sldId id="353"/>
          </p14:sldIdLst>
        </p14:section>
        <p14:section name="Kaufoptionen" id="{6EC78A47-5560-4300-9D42-4539AFB30460}">
          <p14:sldIdLst>
            <p14:sldId id="308"/>
            <p14:sldId id="290"/>
            <p14:sldId id="356"/>
          </p14:sldIdLst>
        </p14:section>
        <p14:section name="Migration bestehender Kunden" id="{F6A2602D-5319-4B94-8FF7-563DB83AE826}">
          <p14:sldIdLst>
            <p14:sldId id="357"/>
            <p14:sldId id="296"/>
            <p14:sldId id="297"/>
            <p14:sldId id="322"/>
            <p14:sldId id="323"/>
            <p14:sldId id="324"/>
            <p14:sldId id="325"/>
            <p14:sldId id="326"/>
            <p14:sldId id="289"/>
            <p14:sldId id="302"/>
          </p14:sldIdLst>
        </p14:section>
        <p14:section name="Über FlexEdge" id="{E90EE249-6F63-4B45-A6A7-ED399D3590F3}">
          <p14:sldIdLst>
            <p14:sldId id="263"/>
            <p14:sldId id="271"/>
          </p14:sldIdLst>
        </p14:section>
        <p14:section name="End" id="{BA7FC5A4-6D04-4FCB-8636-C67AFDD1D64F}">
          <p14:sldIdLst>
            <p14:sldId id="268"/>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CD2"/>
    <a:srgbClr val="6ECFDC"/>
    <a:srgbClr val="0D365D"/>
    <a:srgbClr val="D9DCD8"/>
    <a:srgbClr val="AB2327"/>
    <a:srgbClr val="AB2228"/>
    <a:srgbClr val="EE7316"/>
    <a:srgbClr val="D9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4" autoAdjust="0"/>
    <p:restoredTop sz="83982" autoAdjust="0"/>
  </p:normalViewPr>
  <p:slideViewPr>
    <p:cSldViewPr snapToGrid="0">
      <p:cViewPr>
        <p:scale>
          <a:sx n="100" d="100"/>
          <a:sy n="100" d="100"/>
        </p:scale>
        <p:origin x="-317" y="-77"/>
      </p:cViewPr>
      <p:guideLst>
        <p:guide orient="horz" pos="2160"/>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snapToGrid="0" showGuides="1">
      <p:cViewPr varScale="1">
        <p:scale>
          <a:sx n="91" d="100"/>
          <a:sy n="9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font" Target="fonts/font8.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2.xml"/></Relationships>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E4BB3-95D0-45A3-AEA9-F79576C3E8B4}" type="doc">
      <dgm:prSet loTypeId="urn:microsoft.com/office/officeart/2005/8/layout/hList7" loCatId="relationship" qsTypeId="urn:microsoft.com/office/officeart/2005/8/quickstyle/simple1" qsCatId="simple" csTypeId="urn:microsoft.com/office/officeart/2005/8/colors/colorful1" csCatId="colorful" phldr="1"/>
      <dgm:spPr/>
      <dgm:t>
        <a:bodyPr/>
        <a:lstStyle/>
        <a:p>
          <a:endParaRPr lang="en-US"/>
        </a:p>
      </dgm:t>
    </dgm:pt>
    <dgm:pt modelId="{6FE43ED6-D76B-4585-9CB5-77FB9B05A339}">
      <dgm:prSet phldrT="[Text]"/>
      <dgm:spPr/>
      <dgm:t>
        <a:bodyPr/>
        <a:lstStyle/>
        <a:p>
          <a:r>
            <a:rPr lang="en-US" dirty="0"/>
            <a:t>Trend Viewer</a:t>
          </a:r>
        </a:p>
      </dgm:t>
    </dgm:pt>
    <dgm:pt modelId="{9549D3AF-D23D-4B4B-837F-BC3E6F59EBEA}" type="parTrans" cxnId="{B09478FB-1014-4A3E-BED5-A4F57740423C}">
      <dgm:prSet/>
      <dgm:spPr/>
      <dgm:t>
        <a:bodyPr/>
        <a:lstStyle/>
        <a:p>
          <a:endParaRPr lang="en-US"/>
        </a:p>
      </dgm:t>
    </dgm:pt>
    <dgm:pt modelId="{198D6226-839A-4F44-89F3-18DC18122702}" type="sibTrans" cxnId="{B09478FB-1014-4A3E-BED5-A4F57740423C}">
      <dgm:prSet/>
      <dgm:spPr/>
      <dgm:t>
        <a:bodyPr/>
        <a:lstStyle/>
        <a:p>
          <a:endParaRPr lang="en-US"/>
        </a:p>
      </dgm:t>
    </dgm:pt>
    <dgm:pt modelId="{014B078D-58E7-440E-BD4A-FE402C7D074D}">
      <dgm:prSet phldrT="[Text]"/>
      <dgm:spPr/>
      <dgm:t>
        <a:bodyPr/>
        <a:lstStyle/>
        <a:p>
          <a:r>
            <a:rPr lang="de-DE" dirty="0"/>
            <a:t>Liefern Sie betriebliche Erkenntnisse und überwachen Sie die Produktivität von überall</a:t>
          </a:r>
          <a:endParaRPr lang="en-US" dirty="0"/>
        </a:p>
      </dgm:t>
    </dgm:pt>
    <dgm:pt modelId="{7348FA2F-383F-48C2-9287-948FD1B389A9}" type="parTrans" cxnId="{9E79B1AF-BA51-49BB-9633-6039FA8175D3}">
      <dgm:prSet/>
      <dgm:spPr/>
      <dgm:t>
        <a:bodyPr/>
        <a:lstStyle/>
        <a:p>
          <a:endParaRPr lang="en-US"/>
        </a:p>
      </dgm:t>
    </dgm:pt>
    <dgm:pt modelId="{7F0D104F-4DD6-411B-B5CC-DC4A5BFC596E}" type="sibTrans" cxnId="{9E79B1AF-BA51-49BB-9633-6039FA8175D3}">
      <dgm:prSet/>
      <dgm:spPr/>
      <dgm:t>
        <a:bodyPr/>
        <a:lstStyle/>
        <a:p>
          <a:endParaRPr lang="en-US"/>
        </a:p>
      </dgm:t>
    </dgm:pt>
    <dgm:pt modelId="{70829BD3-1F62-4074-BC19-0AD55689F312}">
      <dgm:prSet phldrT="[Text]"/>
      <dgm:spPr/>
      <dgm:t>
        <a:bodyPr/>
        <a:lstStyle/>
        <a:p>
          <a:r>
            <a:rPr lang="en-US" dirty="0"/>
            <a:t>Data Logging</a:t>
          </a:r>
        </a:p>
      </dgm:t>
    </dgm:pt>
    <dgm:pt modelId="{DDD4423D-3615-4776-917C-86840E53EC01}" type="parTrans" cxnId="{4BE43654-883F-4C65-9E1D-4A81BEA084EE}">
      <dgm:prSet/>
      <dgm:spPr/>
      <dgm:t>
        <a:bodyPr/>
        <a:lstStyle/>
        <a:p>
          <a:endParaRPr lang="en-US"/>
        </a:p>
      </dgm:t>
    </dgm:pt>
    <dgm:pt modelId="{227D1BA0-439F-4BD1-BE8F-B4FF2715A59E}" type="sibTrans" cxnId="{4BE43654-883F-4C65-9E1D-4A81BEA084EE}">
      <dgm:prSet/>
      <dgm:spPr/>
      <dgm:t>
        <a:bodyPr/>
        <a:lstStyle/>
        <a:p>
          <a:endParaRPr lang="en-US"/>
        </a:p>
      </dgm:t>
    </dgm:pt>
    <dgm:pt modelId="{A49F43FD-F018-45AB-8C4E-A203F3028978}">
      <dgm:prSet phldrT="[Text]"/>
      <dgm:spPr/>
      <dgm:t>
        <a:bodyPr/>
        <a:lstStyle/>
        <a:p>
          <a:r>
            <a:rPr lang="de-DE" dirty="0"/>
            <a:t>Sammeln Sie Statistiken zu jedem Daten-Tag und liefern Sie diese an vorgelagerte Systeme</a:t>
          </a:r>
          <a:endParaRPr lang="en-US" dirty="0"/>
        </a:p>
      </dgm:t>
    </dgm:pt>
    <dgm:pt modelId="{68A23CEC-E9F5-4666-A482-35DF3446D18E}" type="parTrans" cxnId="{A567E7C6-276E-4E92-B618-E26E65C6A5A5}">
      <dgm:prSet/>
      <dgm:spPr/>
      <dgm:t>
        <a:bodyPr/>
        <a:lstStyle/>
        <a:p>
          <a:endParaRPr lang="en-US"/>
        </a:p>
      </dgm:t>
    </dgm:pt>
    <dgm:pt modelId="{99A87547-C1ED-4694-8793-9B47B6C7E2A6}" type="sibTrans" cxnId="{A567E7C6-276E-4E92-B618-E26E65C6A5A5}">
      <dgm:prSet/>
      <dgm:spPr/>
      <dgm:t>
        <a:bodyPr/>
        <a:lstStyle/>
        <a:p>
          <a:endParaRPr lang="en-US"/>
        </a:p>
      </dgm:t>
    </dgm:pt>
    <dgm:pt modelId="{F70C9EA6-7BF6-457A-96C4-8332EDF48EC3}">
      <dgm:prSet phldrT="[Text]"/>
      <dgm:spPr/>
      <dgm:t>
        <a:bodyPr/>
        <a:lstStyle/>
        <a:p>
          <a:r>
            <a:rPr lang="en-US" dirty="0"/>
            <a:t>SQL Sync &amp; Queries</a:t>
          </a:r>
        </a:p>
      </dgm:t>
    </dgm:pt>
    <dgm:pt modelId="{8692D514-C0ED-44D8-947D-95FDEC631A3D}" type="parTrans" cxnId="{A104BA93-FBFE-4D0E-8946-B32F28F0029E}">
      <dgm:prSet/>
      <dgm:spPr/>
      <dgm:t>
        <a:bodyPr/>
        <a:lstStyle/>
        <a:p>
          <a:endParaRPr lang="en-US"/>
        </a:p>
      </dgm:t>
    </dgm:pt>
    <dgm:pt modelId="{84307F54-DDFA-4FB6-93A9-46D8E7C4861C}" type="sibTrans" cxnId="{A104BA93-FBFE-4D0E-8946-B32F28F0029E}">
      <dgm:prSet/>
      <dgm:spPr/>
      <dgm:t>
        <a:bodyPr/>
        <a:lstStyle/>
        <a:p>
          <a:endParaRPr lang="en-US"/>
        </a:p>
      </dgm:t>
    </dgm:pt>
    <dgm:pt modelId="{FD9DBEC7-5EC6-4468-A1C3-F1A4F8DC2C36}">
      <dgm:prSet phldrT="[Text]"/>
      <dgm:spPr/>
      <dgm:t>
        <a:bodyPr/>
        <a:lstStyle/>
        <a:p>
          <a:r>
            <a:rPr lang="de-DE"/>
            <a:t>Synchronisieren Sie Daten zur Langzeitspeicherung mit Systemservern</a:t>
          </a:r>
          <a:endParaRPr lang="en-US" dirty="0"/>
        </a:p>
      </dgm:t>
    </dgm:pt>
    <dgm:pt modelId="{D95B0771-9127-42F6-B261-5B81B3C56BEB}" type="parTrans" cxnId="{0A976678-0A87-48C5-BC6A-933CE7171023}">
      <dgm:prSet/>
      <dgm:spPr/>
      <dgm:t>
        <a:bodyPr/>
        <a:lstStyle/>
        <a:p>
          <a:endParaRPr lang="en-US"/>
        </a:p>
      </dgm:t>
    </dgm:pt>
    <dgm:pt modelId="{C33C62E5-16E3-4F17-85F4-7F002F6AC590}" type="sibTrans" cxnId="{0A976678-0A87-48C5-BC6A-933CE7171023}">
      <dgm:prSet/>
      <dgm:spPr/>
      <dgm:t>
        <a:bodyPr/>
        <a:lstStyle/>
        <a:p>
          <a:endParaRPr lang="en-US"/>
        </a:p>
      </dgm:t>
    </dgm:pt>
    <dgm:pt modelId="{C30F1BAF-A992-49E2-9720-29B7BC0C957C}">
      <dgm:prSet phldrT="[Text]"/>
      <dgm:spPr/>
      <dgm:t>
        <a:bodyPr/>
        <a:lstStyle/>
        <a:p>
          <a:r>
            <a:rPr lang="de-DE" dirty="0"/>
            <a:t>Trends in Echtzeit anzeigen</a:t>
          </a:r>
          <a:endParaRPr lang="en-US" dirty="0"/>
        </a:p>
      </dgm:t>
    </dgm:pt>
    <dgm:pt modelId="{45C3D1C2-526A-42A2-B20C-ECAA8442D347}" type="sibTrans" cxnId="{6DF73713-9B1E-49FD-A295-ED924945D056}">
      <dgm:prSet/>
      <dgm:spPr/>
      <dgm:t>
        <a:bodyPr/>
        <a:lstStyle/>
        <a:p>
          <a:endParaRPr lang="en-US"/>
        </a:p>
      </dgm:t>
    </dgm:pt>
    <dgm:pt modelId="{36103D95-29BA-4371-890C-4FC234095E66}" type="parTrans" cxnId="{6DF73713-9B1E-49FD-A295-ED924945D056}">
      <dgm:prSet/>
      <dgm:spPr/>
      <dgm:t>
        <a:bodyPr/>
        <a:lstStyle/>
        <a:p>
          <a:endParaRPr lang="en-US"/>
        </a:p>
      </dgm:t>
    </dgm:pt>
    <dgm:pt modelId="{A51A32F2-0DA0-461E-932A-B0AD8F888022}">
      <dgm:prSet phldrT="[Text]"/>
      <dgm:spPr/>
      <dgm:t>
        <a:bodyPr/>
        <a:lstStyle/>
        <a:p>
          <a:r>
            <a:rPr lang="en-US" dirty="0"/>
            <a:t>Cloud Connectivity</a:t>
          </a:r>
        </a:p>
      </dgm:t>
    </dgm:pt>
    <dgm:pt modelId="{A5988062-B1C1-4560-932D-92042DF8E881}" type="parTrans" cxnId="{02278F02-6D3A-4B27-98FA-024E346597EC}">
      <dgm:prSet/>
      <dgm:spPr/>
      <dgm:t>
        <a:bodyPr/>
        <a:lstStyle/>
        <a:p>
          <a:endParaRPr lang="en-US"/>
        </a:p>
      </dgm:t>
    </dgm:pt>
    <dgm:pt modelId="{2D895BC4-1A79-4C02-B8C7-645E96183445}" type="sibTrans" cxnId="{02278F02-6D3A-4B27-98FA-024E346597EC}">
      <dgm:prSet/>
      <dgm:spPr/>
      <dgm:t>
        <a:bodyPr/>
        <a:lstStyle/>
        <a:p>
          <a:endParaRPr lang="en-US"/>
        </a:p>
      </dgm:t>
    </dgm:pt>
    <dgm:pt modelId="{2FCFB624-F16D-4E41-B41F-50C3540B3FF2}">
      <dgm:prSet phldrT="[Text]"/>
      <dgm:spPr/>
      <dgm:t>
        <a:bodyPr/>
        <a:lstStyle/>
        <a:p>
          <a:r>
            <a:rPr lang="de-DE" dirty="0"/>
            <a:t>On-</a:t>
          </a:r>
          <a:r>
            <a:rPr lang="de-DE" dirty="0" err="1"/>
            <a:t>Premise</a:t>
          </a:r>
          <a:r>
            <a:rPr lang="de-DE" dirty="0"/>
            <a:t>- oder öffentliche Bereitstellungen</a:t>
          </a:r>
          <a:endParaRPr lang="en-US" dirty="0"/>
        </a:p>
      </dgm:t>
    </dgm:pt>
    <dgm:pt modelId="{25E9B9A5-F8AF-4F9F-9BFC-A5072DF79B99}" type="parTrans" cxnId="{987DFA2E-D934-4DDE-BAB0-709B82FC85AF}">
      <dgm:prSet/>
      <dgm:spPr/>
      <dgm:t>
        <a:bodyPr/>
        <a:lstStyle/>
        <a:p>
          <a:endParaRPr lang="en-US"/>
        </a:p>
      </dgm:t>
    </dgm:pt>
    <dgm:pt modelId="{B96111E0-2387-423F-860C-59C1AE81A8D1}" type="sibTrans" cxnId="{987DFA2E-D934-4DDE-BAB0-709B82FC85AF}">
      <dgm:prSet/>
      <dgm:spPr/>
      <dgm:t>
        <a:bodyPr/>
        <a:lstStyle/>
        <a:p>
          <a:endParaRPr lang="en-US"/>
        </a:p>
      </dgm:t>
    </dgm:pt>
    <dgm:pt modelId="{B53A3C65-F7A7-4782-ADB2-C2D9F2182890}">
      <dgm:prSet/>
      <dgm:spPr/>
      <dgm:t>
        <a:bodyPr/>
        <a:lstStyle/>
        <a:p>
          <a:r>
            <a:rPr lang="de-DE" dirty="0"/>
            <a:t>Behandeln Sie gesetzliche Anforderungen mit Unterstützung für kryptografische Signaturen</a:t>
          </a:r>
        </a:p>
      </dgm:t>
    </dgm:pt>
    <dgm:pt modelId="{3F340B24-D4D8-483E-A9D4-CAC3116F9F0E}" type="parTrans" cxnId="{F02F218A-9E94-4923-A465-7B638AFB2223}">
      <dgm:prSet/>
      <dgm:spPr/>
      <dgm:t>
        <a:bodyPr/>
        <a:lstStyle/>
        <a:p>
          <a:endParaRPr lang="de-DE"/>
        </a:p>
      </dgm:t>
    </dgm:pt>
    <dgm:pt modelId="{B9D495B0-3C79-47E7-A823-5905C95ACFF5}" type="sibTrans" cxnId="{F02F218A-9E94-4923-A465-7B638AFB2223}">
      <dgm:prSet/>
      <dgm:spPr/>
      <dgm:t>
        <a:bodyPr/>
        <a:lstStyle/>
        <a:p>
          <a:endParaRPr lang="de-DE"/>
        </a:p>
      </dgm:t>
    </dgm:pt>
    <dgm:pt modelId="{C2763ADA-15A4-4224-9FA4-8EE26132AD93}">
      <dgm:prSet/>
      <dgm:spPr/>
      <dgm:t>
        <a:bodyPr/>
        <a:lstStyle/>
        <a:p>
          <a:r>
            <a:rPr lang="de-DE" dirty="0"/>
            <a:t>Verbessern Sie die Fehlerbehebung</a:t>
          </a:r>
        </a:p>
      </dgm:t>
    </dgm:pt>
    <dgm:pt modelId="{255EC391-DB21-426B-A960-E0D665C0612D}" type="parTrans" cxnId="{D4C8ECF1-02CD-4DEC-9189-8C311FC72C8E}">
      <dgm:prSet/>
      <dgm:spPr/>
      <dgm:t>
        <a:bodyPr/>
        <a:lstStyle/>
        <a:p>
          <a:endParaRPr lang="de-DE"/>
        </a:p>
      </dgm:t>
    </dgm:pt>
    <dgm:pt modelId="{A8203E63-9EF8-4C38-A2E4-7C2F72096C87}" type="sibTrans" cxnId="{D4C8ECF1-02CD-4DEC-9189-8C311FC72C8E}">
      <dgm:prSet/>
      <dgm:spPr/>
      <dgm:t>
        <a:bodyPr/>
        <a:lstStyle/>
        <a:p>
          <a:endParaRPr lang="de-DE"/>
        </a:p>
      </dgm:t>
    </dgm:pt>
    <dgm:pt modelId="{6A58FA5F-01F7-458C-8C47-DF67121FF0E7}">
      <dgm:prSet/>
      <dgm:spPr/>
      <dgm:t>
        <a:bodyPr/>
        <a:lstStyle/>
        <a:p>
          <a:r>
            <a:rPr lang="de-DE" dirty="0"/>
            <a:t>Vereinfachen Sie die Chargen- und Rezeptverwaltung, um eine wiederholbare Qualität sicherzustellen</a:t>
          </a:r>
        </a:p>
      </dgm:t>
    </dgm:pt>
    <dgm:pt modelId="{52A6D019-1B53-4A26-9BE8-3F377DE2347C}" type="parTrans" cxnId="{7A1AE816-1717-46B1-8F23-B6661921924C}">
      <dgm:prSet/>
      <dgm:spPr/>
      <dgm:t>
        <a:bodyPr/>
        <a:lstStyle/>
        <a:p>
          <a:endParaRPr lang="de-DE"/>
        </a:p>
      </dgm:t>
    </dgm:pt>
    <dgm:pt modelId="{E31C62CD-34AE-490E-BFBA-67D9D94FF88E}" type="sibTrans" cxnId="{7A1AE816-1717-46B1-8F23-B6661921924C}">
      <dgm:prSet/>
      <dgm:spPr/>
      <dgm:t>
        <a:bodyPr/>
        <a:lstStyle/>
        <a:p>
          <a:endParaRPr lang="de-DE"/>
        </a:p>
      </dgm:t>
    </dgm:pt>
    <dgm:pt modelId="{26FC2AD6-3C16-4F86-B0CD-DEA7D906F294}">
      <dgm:prSet/>
      <dgm:spPr/>
      <dgm:t>
        <a:bodyPr/>
        <a:lstStyle/>
        <a:p>
          <a:r>
            <a:rPr lang="de-DE" dirty="0"/>
            <a:t>Multi-Cloud- und Hybrid-Edge / Cloud-Verarbeitung</a:t>
          </a:r>
        </a:p>
      </dgm:t>
    </dgm:pt>
    <dgm:pt modelId="{5E57247F-7282-4072-A32B-FC9E1E86613C}" type="parTrans" cxnId="{FF901EB5-36C1-4261-9E4E-E9C21E511064}">
      <dgm:prSet/>
      <dgm:spPr/>
      <dgm:t>
        <a:bodyPr/>
        <a:lstStyle/>
        <a:p>
          <a:endParaRPr lang="de-DE"/>
        </a:p>
      </dgm:t>
    </dgm:pt>
    <dgm:pt modelId="{41FAC684-32B9-44C1-AE0E-C7AA2198EB62}" type="sibTrans" cxnId="{FF901EB5-36C1-4261-9E4E-E9C21E511064}">
      <dgm:prSet/>
      <dgm:spPr/>
      <dgm:t>
        <a:bodyPr/>
        <a:lstStyle/>
        <a:p>
          <a:endParaRPr lang="de-DE"/>
        </a:p>
      </dgm:t>
    </dgm:pt>
    <dgm:pt modelId="{7320165E-495E-405E-86BE-3277CC4D2F2D}" type="pres">
      <dgm:prSet presAssocID="{EC0E4BB3-95D0-45A3-AEA9-F79576C3E8B4}" presName="Name0" presStyleCnt="0">
        <dgm:presLayoutVars>
          <dgm:dir/>
          <dgm:resizeHandles val="exact"/>
        </dgm:presLayoutVars>
      </dgm:prSet>
      <dgm:spPr/>
    </dgm:pt>
    <dgm:pt modelId="{22D90DE9-52DD-4259-983E-4E0B58488DBC}" type="pres">
      <dgm:prSet presAssocID="{EC0E4BB3-95D0-45A3-AEA9-F79576C3E8B4}" presName="fgShape" presStyleLbl="fgShp" presStyleIdx="0" presStyleCnt="1"/>
      <dgm:spPr/>
    </dgm:pt>
    <dgm:pt modelId="{E527BD75-2695-4932-9C22-35DBFD5F2CDD}" type="pres">
      <dgm:prSet presAssocID="{EC0E4BB3-95D0-45A3-AEA9-F79576C3E8B4}" presName="linComp" presStyleCnt="0"/>
      <dgm:spPr/>
    </dgm:pt>
    <dgm:pt modelId="{A576009B-6B22-436C-BD32-C06679CFB04B}" type="pres">
      <dgm:prSet presAssocID="{6FE43ED6-D76B-4585-9CB5-77FB9B05A339}" presName="compNode" presStyleCnt="0"/>
      <dgm:spPr/>
    </dgm:pt>
    <dgm:pt modelId="{586371F4-E541-4D66-947C-31F5ADCC9A3F}" type="pres">
      <dgm:prSet presAssocID="{6FE43ED6-D76B-4585-9CB5-77FB9B05A339}" presName="bkgdShape" presStyleLbl="node1" presStyleIdx="0" presStyleCnt="4"/>
      <dgm:spPr/>
    </dgm:pt>
    <dgm:pt modelId="{1ADCF3C5-0806-47B4-B3CD-9EAEEC9E6EB0}" type="pres">
      <dgm:prSet presAssocID="{6FE43ED6-D76B-4585-9CB5-77FB9B05A339}" presName="nodeTx" presStyleLbl="node1" presStyleIdx="0" presStyleCnt="4">
        <dgm:presLayoutVars>
          <dgm:bulletEnabled val="1"/>
        </dgm:presLayoutVars>
      </dgm:prSet>
      <dgm:spPr/>
    </dgm:pt>
    <dgm:pt modelId="{985664B1-781F-45B8-BB02-A35C4A595F52}" type="pres">
      <dgm:prSet presAssocID="{6FE43ED6-D76B-4585-9CB5-77FB9B05A339}" presName="invisiNode" presStyleLbl="node1" presStyleIdx="0" presStyleCnt="4"/>
      <dgm:spPr/>
    </dgm:pt>
    <dgm:pt modelId="{09012C9F-F56E-4944-BF80-794F031F5C01}" type="pres">
      <dgm:prSet presAssocID="{6FE43ED6-D76B-4585-9CB5-77FB9B05A339}"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FE348A9D-BC78-446C-942D-45496186A5B8}" type="pres">
      <dgm:prSet presAssocID="{198D6226-839A-4F44-89F3-18DC18122702}" presName="sibTrans" presStyleLbl="sibTrans2D1" presStyleIdx="0" presStyleCnt="0"/>
      <dgm:spPr/>
    </dgm:pt>
    <dgm:pt modelId="{C3682FE8-8839-45A7-96E6-690C2FD68FF0}" type="pres">
      <dgm:prSet presAssocID="{70829BD3-1F62-4074-BC19-0AD55689F312}" presName="compNode" presStyleCnt="0"/>
      <dgm:spPr/>
    </dgm:pt>
    <dgm:pt modelId="{A82BD31C-FFF2-43AF-9097-7D49EDFD2F14}" type="pres">
      <dgm:prSet presAssocID="{70829BD3-1F62-4074-BC19-0AD55689F312}" presName="bkgdShape" presStyleLbl="node1" presStyleIdx="1" presStyleCnt="4"/>
      <dgm:spPr/>
    </dgm:pt>
    <dgm:pt modelId="{EC931D36-9947-4D9B-BE6C-6F6047057F27}" type="pres">
      <dgm:prSet presAssocID="{70829BD3-1F62-4074-BC19-0AD55689F312}" presName="nodeTx" presStyleLbl="node1" presStyleIdx="1" presStyleCnt="4">
        <dgm:presLayoutVars>
          <dgm:bulletEnabled val="1"/>
        </dgm:presLayoutVars>
      </dgm:prSet>
      <dgm:spPr/>
    </dgm:pt>
    <dgm:pt modelId="{D48C5D33-47F9-42C7-A2EB-3F53F557D41E}" type="pres">
      <dgm:prSet presAssocID="{70829BD3-1F62-4074-BC19-0AD55689F312}" presName="invisiNode" presStyleLbl="node1" presStyleIdx="1" presStyleCnt="4"/>
      <dgm:spPr/>
    </dgm:pt>
    <dgm:pt modelId="{3C569CD9-D407-4D46-A08C-FEC77D963E24}" type="pres">
      <dgm:prSet presAssocID="{70829BD3-1F62-4074-BC19-0AD55689F312}" presName="imagNode" presStyleLbl="fg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EC7615B3-3BF0-4F1A-9ECC-F35F715DFD70}" type="pres">
      <dgm:prSet presAssocID="{227D1BA0-439F-4BD1-BE8F-B4FF2715A59E}" presName="sibTrans" presStyleLbl="sibTrans2D1" presStyleIdx="0" presStyleCnt="0"/>
      <dgm:spPr/>
    </dgm:pt>
    <dgm:pt modelId="{2AD13B96-8DBB-44E3-9565-F6B607D7AD3F}" type="pres">
      <dgm:prSet presAssocID="{F70C9EA6-7BF6-457A-96C4-8332EDF48EC3}" presName="compNode" presStyleCnt="0"/>
      <dgm:spPr/>
    </dgm:pt>
    <dgm:pt modelId="{BF941B46-A78C-4E5F-93A8-4182F2BFC6EC}" type="pres">
      <dgm:prSet presAssocID="{F70C9EA6-7BF6-457A-96C4-8332EDF48EC3}" presName="bkgdShape" presStyleLbl="node1" presStyleIdx="2" presStyleCnt="4"/>
      <dgm:spPr/>
    </dgm:pt>
    <dgm:pt modelId="{D9860AA0-7903-42A2-B7BF-4D53E9E05DFD}" type="pres">
      <dgm:prSet presAssocID="{F70C9EA6-7BF6-457A-96C4-8332EDF48EC3}" presName="nodeTx" presStyleLbl="node1" presStyleIdx="2" presStyleCnt="4">
        <dgm:presLayoutVars>
          <dgm:bulletEnabled val="1"/>
        </dgm:presLayoutVars>
      </dgm:prSet>
      <dgm:spPr/>
    </dgm:pt>
    <dgm:pt modelId="{FE0353EE-215F-4889-9E19-DE9AD49900E6}" type="pres">
      <dgm:prSet presAssocID="{F70C9EA6-7BF6-457A-96C4-8332EDF48EC3}" presName="invisiNode" presStyleLbl="node1" presStyleIdx="2" presStyleCnt="4"/>
      <dgm:spPr/>
    </dgm:pt>
    <dgm:pt modelId="{6C4F7CFC-AFEB-4F05-8636-4F09C25E7D25}" type="pres">
      <dgm:prSet presAssocID="{F70C9EA6-7BF6-457A-96C4-8332EDF48EC3}"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71BE1C52-B9BF-476A-84B0-964F49B7F9A3}" type="pres">
      <dgm:prSet presAssocID="{84307F54-DDFA-4FB6-93A9-46D8E7C4861C}" presName="sibTrans" presStyleLbl="sibTrans2D1" presStyleIdx="0" presStyleCnt="0"/>
      <dgm:spPr/>
    </dgm:pt>
    <dgm:pt modelId="{9A3F74AB-7A41-4A68-B8D1-72622CAD4A65}" type="pres">
      <dgm:prSet presAssocID="{A51A32F2-0DA0-461E-932A-B0AD8F888022}" presName="compNode" presStyleCnt="0"/>
      <dgm:spPr/>
    </dgm:pt>
    <dgm:pt modelId="{5BB86F02-9C3E-4B4A-B247-A1B47E5CB277}" type="pres">
      <dgm:prSet presAssocID="{A51A32F2-0DA0-461E-932A-B0AD8F888022}" presName="bkgdShape" presStyleLbl="node1" presStyleIdx="3" presStyleCnt="4"/>
      <dgm:spPr/>
    </dgm:pt>
    <dgm:pt modelId="{B2885D1B-CF70-4D54-99BB-2216BDAF69DA}" type="pres">
      <dgm:prSet presAssocID="{A51A32F2-0DA0-461E-932A-B0AD8F888022}" presName="nodeTx" presStyleLbl="node1" presStyleIdx="3" presStyleCnt="4">
        <dgm:presLayoutVars>
          <dgm:bulletEnabled val="1"/>
        </dgm:presLayoutVars>
      </dgm:prSet>
      <dgm:spPr/>
    </dgm:pt>
    <dgm:pt modelId="{E5C67646-B08D-40A6-BBD8-4D3D131F5ED2}" type="pres">
      <dgm:prSet presAssocID="{A51A32F2-0DA0-461E-932A-B0AD8F888022}" presName="invisiNode" presStyleLbl="node1" presStyleIdx="3" presStyleCnt="4"/>
      <dgm:spPr/>
    </dgm:pt>
    <dgm:pt modelId="{671D2786-56CF-42C1-8FBD-4FF61C801F72}" type="pres">
      <dgm:prSet presAssocID="{A51A32F2-0DA0-461E-932A-B0AD8F888022}"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Lst>
  <dgm:cxnLst>
    <dgm:cxn modelId="{02278F02-6D3A-4B27-98FA-024E346597EC}" srcId="{EC0E4BB3-95D0-45A3-AEA9-F79576C3E8B4}" destId="{A51A32F2-0DA0-461E-932A-B0AD8F888022}" srcOrd="3" destOrd="0" parTransId="{A5988062-B1C1-4560-932D-92042DF8E881}" sibTransId="{2D895BC4-1A79-4C02-B8C7-645E96183445}"/>
    <dgm:cxn modelId="{6DF73713-9B1E-49FD-A295-ED924945D056}" srcId="{6FE43ED6-D76B-4585-9CB5-77FB9B05A339}" destId="{C30F1BAF-A992-49E2-9720-29B7BC0C957C}" srcOrd="1" destOrd="0" parTransId="{36103D95-29BA-4371-890C-4FC234095E66}" sibTransId="{45C3D1C2-526A-42A2-B20C-ECAA8442D347}"/>
    <dgm:cxn modelId="{7A1AE816-1717-46B1-8F23-B6661921924C}" srcId="{F70C9EA6-7BF6-457A-96C4-8332EDF48EC3}" destId="{6A58FA5F-01F7-458C-8C47-DF67121FF0E7}" srcOrd="1" destOrd="0" parTransId="{52A6D019-1B53-4A26-9BE8-3F377DE2347C}" sibTransId="{E31C62CD-34AE-490E-BFBA-67D9D94FF88E}"/>
    <dgm:cxn modelId="{FB42811A-F293-48D5-A75B-E4DED11F0E86}" type="presOf" srcId="{70829BD3-1F62-4074-BC19-0AD55689F312}" destId="{A82BD31C-FFF2-43AF-9097-7D49EDFD2F14}" srcOrd="0" destOrd="0" presId="urn:microsoft.com/office/officeart/2005/8/layout/hList7"/>
    <dgm:cxn modelId="{5EB1341E-0725-40E5-AEBE-0EEE95D12BC8}" type="presOf" srcId="{B53A3C65-F7A7-4782-ADB2-C2D9F2182890}" destId="{EC931D36-9947-4D9B-BE6C-6F6047057F27}" srcOrd="1" destOrd="2" presId="urn:microsoft.com/office/officeart/2005/8/layout/hList7"/>
    <dgm:cxn modelId="{929E932B-20CE-4724-AF7C-140827FBFE31}" type="presOf" srcId="{26FC2AD6-3C16-4F86-B0CD-DEA7D906F294}" destId="{5BB86F02-9C3E-4B4A-B247-A1B47E5CB277}" srcOrd="0" destOrd="2" presId="urn:microsoft.com/office/officeart/2005/8/layout/hList7"/>
    <dgm:cxn modelId="{3FA4DE2B-3D72-4A37-9F8D-EAC1A075D14E}" type="presOf" srcId="{6FE43ED6-D76B-4585-9CB5-77FB9B05A339}" destId="{1ADCF3C5-0806-47B4-B3CD-9EAEEC9E6EB0}" srcOrd="1" destOrd="0" presId="urn:microsoft.com/office/officeart/2005/8/layout/hList7"/>
    <dgm:cxn modelId="{19D00B2D-4420-4771-90B4-0D8F6B278F75}" type="presOf" srcId="{A51A32F2-0DA0-461E-932A-B0AD8F888022}" destId="{B2885D1B-CF70-4D54-99BB-2216BDAF69DA}" srcOrd="1" destOrd="0" presId="urn:microsoft.com/office/officeart/2005/8/layout/hList7"/>
    <dgm:cxn modelId="{E4F3652E-54AC-4FE8-B193-A9D7D3D0CFAD}" type="presOf" srcId="{C30F1BAF-A992-49E2-9720-29B7BC0C957C}" destId="{1ADCF3C5-0806-47B4-B3CD-9EAEEC9E6EB0}" srcOrd="1" destOrd="2" presId="urn:microsoft.com/office/officeart/2005/8/layout/hList7"/>
    <dgm:cxn modelId="{987DFA2E-D934-4DDE-BAB0-709B82FC85AF}" srcId="{A51A32F2-0DA0-461E-932A-B0AD8F888022}" destId="{2FCFB624-F16D-4E41-B41F-50C3540B3FF2}" srcOrd="0" destOrd="0" parTransId="{25E9B9A5-F8AF-4F9F-9BFC-A5072DF79B99}" sibTransId="{B96111E0-2387-423F-860C-59C1AE81A8D1}"/>
    <dgm:cxn modelId="{1E2D463E-CD51-4A17-ADF8-842A808E3337}" type="presOf" srcId="{6A58FA5F-01F7-458C-8C47-DF67121FF0E7}" destId="{BF941B46-A78C-4E5F-93A8-4182F2BFC6EC}" srcOrd="0" destOrd="2" presId="urn:microsoft.com/office/officeart/2005/8/layout/hList7"/>
    <dgm:cxn modelId="{7121405B-383E-4DC8-9029-FD2A91E9CFFE}" type="presOf" srcId="{A51A32F2-0DA0-461E-932A-B0AD8F888022}" destId="{5BB86F02-9C3E-4B4A-B247-A1B47E5CB277}" srcOrd="0" destOrd="0" presId="urn:microsoft.com/office/officeart/2005/8/layout/hList7"/>
    <dgm:cxn modelId="{79A55162-4840-4A8D-BAF0-D2ED916E507C}" type="presOf" srcId="{C2763ADA-15A4-4224-9FA4-8EE26132AD93}" destId="{A82BD31C-FFF2-43AF-9097-7D49EDFD2F14}" srcOrd="0" destOrd="3" presId="urn:microsoft.com/office/officeart/2005/8/layout/hList7"/>
    <dgm:cxn modelId="{B5EA7765-4F35-46B0-90A4-01F555FAFB14}" type="presOf" srcId="{014B078D-58E7-440E-BD4A-FE402C7D074D}" destId="{1ADCF3C5-0806-47B4-B3CD-9EAEEC9E6EB0}" srcOrd="1" destOrd="1" presId="urn:microsoft.com/office/officeart/2005/8/layout/hList7"/>
    <dgm:cxn modelId="{7375BB66-7F26-4AB1-912C-7AE6A7B7ACE7}" type="presOf" srcId="{C30F1BAF-A992-49E2-9720-29B7BC0C957C}" destId="{586371F4-E541-4D66-947C-31F5ADCC9A3F}" srcOrd="0" destOrd="2" presId="urn:microsoft.com/office/officeart/2005/8/layout/hList7"/>
    <dgm:cxn modelId="{80D55F4F-9FE8-4EC9-ADF4-45A38CE1E298}" type="presOf" srcId="{B53A3C65-F7A7-4782-ADB2-C2D9F2182890}" destId="{A82BD31C-FFF2-43AF-9097-7D49EDFD2F14}" srcOrd="0" destOrd="2" presId="urn:microsoft.com/office/officeart/2005/8/layout/hList7"/>
    <dgm:cxn modelId="{57898972-E504-4655-BCCA-4CAB62C78B3F}" type="presOf" srcId="{FD9DBEC7-5EC6-4468-A1C3-F1A4F8DC2C36}" destId="{D9860AA0-7903-42A2-B7BF-4D53E9E05DFD}" srcOrd="1" destOrd="1" presId="urn:microsoft.com/office/officeart/2005/8/layout/hList7"/>
    <dgm:cxn modelId="{4BE43654-883F-4C65-9E1D-4A81BEA084EE}" srcId="{EC0E4BB3-95D0-45A3-AEA9-F79576C3E8B4}" destId="{70829BD3-1F62-4074-BC19-0AD55689F312}" srcOrd="1" destOrd="0" parTransId="{DDD4423D-3615-4776-917C-86840E53EC01}" sibTransId="{227D1BA0-439F-4BD1-BE8F-B4FF2715A59E}"/>
    <dgm:cxn modelId="{0A976678-0A87-48C5-BC6A-933CE7171023}" srcId="{F70C9EA6-7BF6-457A-96C4-8332EDF48EC3}" destId="{FD9DBEC7-5EC6-4468-A1C3-F1A4F8DC2C36}" srcOrd="0" destOrd="0" parTransId="{D95B0771-9127-42F6-B261-5B81B3C56BEB}" sibTransId="{C33C62E5-16E3-4F17-85F4-7F002F6AC590}"/>
    <dgm:cxn modelId="{7877CC86-4B2C-4B08-B8ED-4EEA55AA241C}" type="presOf" srcId="{A49F43FD-F018-45AB-8C4E-A203F3028978}" destId="{A82BD31C-FFF2-43AF-9097-7D49EDFD2F14}" srcOrd="0" destOrd="1" presId="urn:microsoft.com/office/officeart/2005/8/layout/hList7"/>
    <dgm:cxn modelId="{F02F218A-9E94-4923-A465-7B638AFB2223}" srcId="{70829BD3-1F62-4074-BC19-0AD55689F312}" destId="{B53A3C65-F7A7-4782-ADB2-C2D9F2182890}" srcOrd="1" destOrd="0" parTransId="{3F340B24-D4D8-483E-A9D4-CAC3116F9F0E}" sibTransId="{B9D495B0-3C79-47E7-A823-5905C95ACFF5}"/>
    <dgm:cxn modelId="{152C958E-B411-4D1C-81AC-AA08DE3D670D}" type="presOf" srcId="{6A58FA5F-01F7-458C-8C47-DF67121FF0E7}" destId="{D9860AA0-7903-42A2-B7BF-4D53E9E05DFD}" srcOrd="1" destOrd="2" presId="urn:microsoft.com/office/officeart/2005/8/layout/hList7"/>
    <dgm:cxn modelId="{74F2B890-025D-4EB2-9386-815996DE2D74}" type="presOf" srcId="{FD9DBEC7-5EC6-4468-A1C3-F1A4F8DC2C36}" destId="{BF941B46-A78C-4E5F-93A8-4182F2BFC6EC}" srcOrd="0" destOrd="1" presId="urn:microsoft.com/office/officeart/2005/8/layout/hList7"/>
    <dgm:cxn modelId="{A104BA93-FBFE-4D0E-8946-B32F28F0029E}" srcId="{EC0E4BB3-95D0-45A3-AEA9-F79576C3E8B4}" destId="{F70C9EA6-7BF6-457A-96C4-8332EDF48EC3}" srcOrd="2" destOrd="0" parTransId="{8692D514-C0ED-44D8-947D-95FDEC631A3D}" sibTransId="{84307F54-DDFA-4FB6-93A9-46D8E7C4861C}"/>
    <dgm:cxn modelId="{76DC6B97-477F-4BCA-BBFC-1CE06FA40CD6}" type="presOf" srcId="{C2763ADA-15A4-4224-9FA4-8EE26132AD93}" destId="{EC931D36-9947-4D9B-BE6C-6F6047057F27}" srcOrd="1" destOrd="3" presId="urn:microsoft.com/office/officeart/2005/8/layout/hList7"/>
    <dgm:cxn modelId="{16C84FA1-634B-4B0B-98AE-2ED21FE5A491}" type="presOf" srcId="{6FE43ED6-D76B-4585-9CB5-77FB9B05A339}" destId="{586371F4-E541-4D66-947C-31F5ADCC9A3F}" srcOrd="0" destOrd="0" presId="urn:microsoft.com/office/officeart/2005/8/layout/hList7"/>
    <dgm:cxn modelId="{86C99BA7-3A18-46F6-876D-2485A0963E70}" type="presOf" srcId="{2FCFB624-F16D-4E41-B41F-50C3540B3FF2}" destId="{B2885D1B-CF70-4D54-99BB-2216BDAF69DA}" srcOrd="1" destOrd="1" presId="urn:microsoft.com/office/officeart/2005/8/layout/hList7"/>
    <dgm:cxn modelId="{BED26EA8-B3B0-4538-B857-1149FDAE5731}" type="presOf" srcId="{198D6226-839A-4F44-89F3-18DC18122702}" destId="{FE348A9D-BC78-446C-942D-45496186A5B8}" srcOrd="0" destOrd="0" presId="urn:microsoft.com/office/officeart/2005/8/layout/hList7"/>
    <dgm:cxn modelId="{55658DA8-2CBD-4E4B-9D65-73E284576D15}" type="presOf" srcId="{26FC2AD6-3C16-4F86-B0CD-DEA7D906F294}" destId="{B2885D1B-CF70-4D54-99BB-2216BDAF69DA}" srcOrd="1" destOrd="2" presId="urn:microsoft.com/office/officeart/2005/8/layout/hList7"/>
    <dgm:cxn modelId="{7E71ADA9-34CB-4B7D-8AE3-615AB47D5B95}" type="presOf" srcId="{F70C9EA6-7BF6-457A-96C4-8332EDF48EC3}" destId="{BF941B46-A78C-4E5F-93A8-4182F2BFC6EC}" srcOrd="0" destOrd="0" presId="urn:microsoft.com/office/officeart/2005/8/layout/hList7"/>
    <dgm:cxn modelId="{9E79B1AF-BA51-49BB-9633-6039FA8175D3}" srcId="{6FE43ED6-D76B-4585-9CB5-77FB9B05A339}" destId="{014B078D-58E7-440E-BD4A-FE402C7D074D}" srcOrd="0" destOrd="0" parTransId="{7348FA2F-383F-48C2-9287-948FD1B389A9}" sibTransId="{7F0D104F-4DD6-411B-B5CC-DC4A5BFC596E}"/>
    <dgm:cxn modelId="{FEF287B3-A395-49D8-9E39-6EB3E5939FBF}" type="presOf" srcId="{F70C9EA6-7BF6-457A-96C4-8332EDF48EC3}" destId="{D9860AA0-7903-42A2-B7BF-4D53E9E05DFD}" srcOrd="1" destOrd="0" presId="urn:microsoft.com/office/officeart/2005/8/layout/hList7"/>
    <dgm:cxn modelId="{FF901EB5-36C1-4261-9E4E-E9C21E511064}" srcId="{A51A32F2-0DA0-461E-932A-B0AD8F888022}" destId="{26FC2AD6-3C16-4F86-B0CD-DEA7D906F294}" srcOrd="1" destOrd="0" parTransId="{5E57247F-7282-4072-A32B-FC9E1E86613C}" sibTransId="{41FAC684-32B9-44C1-AE0E-C7AA2198EB62}"/>
    <dgm:cxn modelId="{B84C43B9-342A-4351-9FBF-E04B46F971A9}" type="presOf" srcId="{84307F54-DDFA-4FB6-93A9-46D8E7C4861C}" destId="{71BE1C52-B9BF-476A-84B0-964F49B7F9A3}" srcOrd="0" destOrd="0" presId="urn:microsoft.com/office/officeart/2005/8/layout/hList7"/>
    <dgm:cxn modelId="{A567E7C6-276E-4E92-B618-E26E65C6A5A5}" srcId="{70829BD3-1F62-4074-BC19-0AD55689F312}" destId="{A49F43FD-F018-45AB-8C4E-A203F3028978}" srcOrd="0" destOrd="0" parTransId="{68A23CEC-E9F5-4666-A482-35DF3446D18E}" sibTransId="{99A87547-C1ED-4694-8793-9B47B6C7E2A6}"/>
    <dgm:cxn modelId="{B78A3FC7-B3E1-4BE7-9151-A235D4692C2C}" type="presOf" srcId="{014B078D-58E7-440E-BD4A-FE402C7D074D}" destId="{586371F4-E541-4D66-947C-31F5ADCC9A3F}" srcOrd="0" destOrd="1" presId="urn:microsoft.com/office/officeart/2005/8/layout/hList7"/>
    <dgm:cxn modelId="{17AEFBD6-8FB6-4B61-8B5B-2508461545E7}" type="presOf" srcId="{2FCFB624-F16D-4E41-B41F-50C3540B3FF2}" destId="{5BB86F02-9C3E-4B4A-B247-A1B47E5CB277}" srcOrd="0" destOrd="1" presId="urn:microsoft.com/office/officeart/2005/8/layout/hList7"/>
    <dgm:cxn modelId="{E8D1A5DC-EE31-44C6-93E8-3FDEC28BEF5C}" type="presOf" srcId="{70829BD3-1F62-4074-BC19-0AD55689F312}" destId="{EC931D36-9947-4D9B-BE6C-6F6047057F27}" srcOrd="1" destOrd="0" presId="urn:microsoft.com/office/officeart/2005/8/layout/hList7"/>
    <dgm:cxn modelId="{65AF68DE-3A66-435A-9A33-DC6B6C52B312}" type="presOf" srcId="{EC0E4BB3-95D0-45A3-AEA9-F79576C3E8B4}" destId="{7320165E-495E-405E-86BE-3277CC4D2F2D}" srcOrd="0" destOrd="0" presId="urn:microsoft.com/office/officeart/2005/8/layout/hList7"/>
    <dgm:cxn modelId="{CAF604EB-FC24-433D-82FE-6AC6D7B3BFDE}" type="presOf" srcId="{227D1BA0-439F-4BD1-BE8F-B4FF2715A59E}" destId="{EC7615B3-3BF0-4F1A-9ECC-F35F715DFD70}" srcOrd="0" destOrd="0" presId="urn:microsoft.com/office/officeart/2005/8/layout/hList7"/>
    <dgm:cxn modelId="{D4C8ECF1-02CD-4DEC-9189-8C311FC72C8E}" srcId="{70829BD3-1F62-4074-BC19-0AD55689F312}" destId="{C2763ADA-15A4-4224-9FA4-8EE26132AD93}" srcOrd="2" destOrd="0" parTransId="{255EC391-DB21-426B-A960-E0D665C0612D}" sibTransId="{A8203E63-9EF8-4C38-A2E4-7C2F72096C87}"/>
    <dgm:cxn modelId="{B09478FB-1014-4A3E-BED5-A4F57740423C}" srcId="{EC0E4BB3-95D0-45A3-AEA9-F79576C3E8B4}" destId="{6FE43ED6-D76B-4585-9CB5-77FB9B05A339}" srcOrd="0" destOrd="0" parTransId="{9549D3AF-D23D-4B4B-837F-BC3E6F59EBEA}" sibTransId="{198D6226-839A-4F44-89F3-18DC18122702}"/>
    <dgm:cxn modelId="{41115FFD-9D35-4F7F-8D90-1D6887321379}" type="presOf" srcId="{A49F43FD-F018-45AB-8C4E-A203F3028978}" destId="{EC931D36-9947-4D9B-BE6C-6F6047057F27}" srcOrd="1" destOrd="1" presId="urn:microsoft.com/office/officeart/2005/8/layout/hList7"/>
    <dgm:cxn modelId="{FB15AB38-7D92-4D25-882C-34CF5B3873D6}" type="presParOf" srcId="{7320165E-495E-405E-86BE-3277CC4D2F2D}" destId="{22D90DE9-52DD-4259-983E-4E0B58488DBC}" srcOrd="0" destOrd="0" presId="urn:microsoft.com/office/officeart/2005/8/layout/hList7"/>
    <dgm:cxn modelId="{6AA859D6-661A-4960-93EF-D643DD178C4F}" type="presParOf" srcId="{7320165E-495E-405E-86BE-3277CC4D2F2D}" destId="{E527BD75-2695-4932-9C22-35DBFD5F2CDD}" srcOrd="1" destOrd="0" presId="urn:microsoft.com/office/officeart/2005/8/layout/hList7"/>
    <dgm:cxn modelId="{A60CB613-A0F2-44F0-9677-C6AEEA6ABB59}" type="presParOf" srcId="{E527BD75-2695-4932-9C22-35DBFD5F2CDD}" destId="{A576009B-6B22-436C-BD32-C06679CFB04B}" srcOrd="0" destOrd="0" presId="urn:microsoft.com/office/officeart/2005/8/layout/hList7"/>
    <dgm:cxn modelId="{528BBF77-B962-4B3B-ADDA-D456B4FD0A79}" type="presParOf" srcId="{A576009B-6B22-436C-BD32-C06679CFB04B}" destId="{586371F4-E541-4D66-947C-31F5ADCC9A3F}" srcOrd="0" destOrd="0" presId="urn:microsoft.com/office/officeart/2005/8/layout/hList7"/>
    <dgm:cxn modelId="{E0DA6D64-3729-4D05-98B1-485FC63D630E}" type="presParOf" srcId="{A576009B-6B22-436C-BD32-C06679CFB04B}" destId="{1ADCF3C5-0806-47B4-B3CD-9EAEEC9E6EB0}" srcOrd="1" destOrd="0" presId="urn:microsoft.com/office/officeart/2005/8/layout/hList7"/>
    <dgm:cxn modelId="{03C293C5-75AE-4175-80AB-F3F58E5AAED2}" type="presParOf" srcId="{A576009B-6B22-436C-BD32-C06679CFB04B}" destId="{985664B1-781F-45B8-BB02-A35C4A595F52}" srcOrd="2" destOrd="0" presId="urn:microsoft.com/office/officeart/2005/8/layout/hList7"/>
    <dgm:cxn modelId="{FB233195-E96E-4E63-A0B9-C1F715993280}" type="presParOf" srcId="{A576009B-6B22-436C-BD32-C06679CFB04B}" destId="{09012C9F-F56E-4944-BF80-794F031F5C01}" srcOrd="3" destOrd="0" presId="urn:microsoft.com/office/officeart/2005/8/layout/hList7"/>
    <dgm:cxn modelId="{567BEF03-A1C9-41FC-A253-3B8F34202123}" type="presParOf" srcId="{E527BD75-2695-4932-9C22-35DBFD5F2CDD}" destId="{FE348A9D-BC78-446C-942D-45496186A5B8}" srcOrd="1" destOrd="0" presId="urn:microsoft.com/office/officeart/2005/8/layout/hList7"/>
    <dgm:cxn modelId="{56C8E033-2185-40C4-8A6D-275EF7C99F41}" type="presParOf" srcId="{E527BD75-2695-4932-9C22-35DBFD5F2CDD}" destId="{C3682FE8-8839-45A7-96E6-690C2FD68FF0}" srcOrd="2" destOrd="0" presId="urn:microsoft.com/office/officeart/2005/8/layout/hList7"/>
    <dgm:cxn modelId="{61CCC117-E853-4EE3-899B-EBED4064B571}" type="presParOf" srcId="{C3682FE8-8839-45A7-96E6-690C2FD68FF0}" destId="{A82BD31C-FFF2-43AF-9097-7D49EDFD2F14}" srcOrd="0" destOrd="0" presId="urn:microsoft.com/office/officeart/2005/8/layout/hList7"/>
    <dgm:cxn modelId="{2EDC1C66-3368-41AF-8E53-2ACDE803D5FA}" type="presParOf" srcId="{C3682FE8-8839-45A7-96E6-690C2FD68FF0}" destId="{EC931D36-9947-4D9B-BE6C-6F6047057F27}" srcOrd="1" destOrd="0" presId="urn:microsoft.com/office/officeart/2005/8/layout/hList7"/>
    <dgm:cxn modelId="{5483551F-7348-41DB-8D19-94ED36356FDA}" type="presParOf" srcId="{C3682FE8-8839-45A7-96E6-690C2FD68FF0}" destId="{D48C5D33-47F9-42C7-A2EB-3F53F557D41E}" srcOrd="2" destOrd="0" presId="urn:microsoft.com/office/officeart/2005/8/layout/hList7"/>
    <dgm:cxn modelId="{EF28398D-C0B8-41C6-9336-576A53792D2B}" type="presParOf" srcId="{C3682FE8-8839-45A7-96E6-690C2FD68FF0}" destId="{3C569CD9-D407-4D46-A08C-FEC77D963E24}" srcOrd="3" destOrd="0" presId="urn:microsoft.com/office/officeart/2005/8/layout/hList7"/>
    <dgm:cxn modelId="{CD31C665-8158-47C6-8951-01B47E28A88D}" type="presParOf" srcId="{E527BD75-2695-4932-9C22-35DBFD5F2CDD}" destId="{EC7615B3-3BF0-4F1A-9ECC-F35F715DFD70}" srcOrd="3" destOrd="0" presId="urn:microsoft.com/office/officeart/2005/8/layout/hList7"/>
    <dgm:cxn modelId="{CD1CDA5F-2F12-4DDA-BF17-6FA202605B82}" type="presParOf" srcId="{E527BD75-2695-4932-9C22-35DBFD5F2CDD}" destId="{2AD13B96-8DBB-44E3-9565-F6B607D7AD3F}" srcOrd="4" destOrd="0" presId="urn:microsoft.com/office/officeart/2005/8/layout/hList7"/>
    <dgm:cxn modelId="{285ACDED-97E3-4771-BDD8-8838FC43FA3C}" type="presParOf" srcId="{2AD13B96-8DBB-44E3-9565-F6B607D7AD3F}" destId="{BF941B46-A78C-4E5F-93A8-4182F2BFC6EC}" srcOrd="0" destOrd="0" presId="urn:microsoft.com/office/officeart/2005/8/layout/hList7"/>
    <dgm:cxn modelId="{B77C6EF7-D0DA-4874-8137-68DCF671F49C}" type="presParOf" srcId="{2AD13B96-8DBB-44E3-9565-F6B607D7AD3F}" destId="{D9860AA0-7903-42A2-B7BF-4D53E9E05DFD}" srcOrd="1" destOrd="0" presId="urn:microsoft.com/office/officeart/2005/8/layout/hList7"/>
    <dgm:cxn modelId="{CEC77B1B-F845-457C-B446-6C26F8ACD7A5}" type="presParOf" srcId="{2AD13B96-8DBB-44E3-9565-F6B607D7AD3F}" destId="{FE0353EE-215F-4889-9E19-DE9AD49900E6}" srcOrd="2" destOrd="0" presId="urn:microsoft.com/office/officeart/2005/8/layout/hList7"/>
    <dgm:cxn modelId="{3BABB5C3-772D-470E-A91B-354F7B43E860}" type="presParOf" srcId="{2AD13B96-8DBB-44E3-9565-F6B607D7AD3F}" destId="{6C4F7CFC-AFEB-4F05-8636-4F09C25E7D25}" srcOrd="3" destOrd="0" presId="urn:microsoft.com/office/officeart/2005/8/layout/hList7"/>
    <dgm:cxn modelId="{5324ECD3-FA33-4E62-BAA4-EBC860A54A94}" type="presParOf" srcId="{E527BD75-2695-4932-9C22-35DBFD5F2CDD}" destId="{71BE1C52-B9BF-476A-84B0-964F49B7F9A3}" srcOrd="5" destOrd="0" presId="urn:microsoft.com/office/officeart/2005/8/layout/hList7"/>
    <dgm:cxn modelId="{D2F21400-E67D-4550-BD0B-9FAD5A336984}" type="presParOf" srcId="{E527BD75-2695-4932-9C22-35DBFD5F2CDD}" destId="{9A3F74AB-7A41-4A68-B8D1-72622CAD4A65}" srcOrd="6" destOrd="0" presId="urn:microsoft.com/office/officeart/2005/8/layout/hList7"/>
    <dgm:cxn modelId="{AEED2541-32AF-45FE-897D-392AF4215343}" type="presParOf" srcId="{9A3F74AB-7A41-4A68-B8D1-72622CAD4A65}" destId="{5BB86F02-9C3E-4B4A-B247-A1B47E5CB277}" srcOrd="0" destOrd="0" presId="urn:microsoft.com/office/officeart/2005/8/layout/hList7"/>
    <dgm:cxn modelId="{D8BAC8A4-9100-4E95-8513-8C3B553F5A2A}" type="presParOf" srcId="{9A3F74AB-7A41-4A68-B8D1-72622CAD4A65}" destId="{B2885D1B-CF70-4D54-99BB-2216BDAF69DA}" srcOrd="1" destOrd="0" presId="urn:microsoft.com/office/officeart/2005/8/layout/hList7"/>
    <dgm:cxn modelId="{2ABD9BAA-79E3-4A62-BDBB-40713C6F9893}" type="presParOf" srcId="{9A3F74AB-7A41-4A68-B8D1-72622CAD4A65}" destId="{E5C67646-B08D-40A6-BBD8-4D3D131F5ED2}" srcOrd="2" destOrd="0" presId="urn:microsoft.com/office/officeart/2005/8/layout/hList7"/>
    <dgm:cxn modelId="{DAF282C1-6292-47B3-866C-83816D08BA98}" type="presParOf" srcId="{9A3F74AB-7A41-4A68-B8D1-72622CAD4A65}" destId="{671D2786-56CF-42C1-8FBD-4FF61C801F72}"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371F4-E541-4D66-947C-31F5ADCC9A3F}">
      <dsp:nvSpPr>
        <dsp:cNvPr id="0" name=""/>
        <dsp:cNvSpPr/>
      </dsp:nvSpPr>
      <dsp:spPr>
        <a:xfrm>
          <a:off x="2550" y="0"/>
          <a:ext cx="2673825" cy="397668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Trend Viewer</a:t>
          </a:r>
        </a:p>
        <a:p>
          <a:pPr marL="57150" lvl="1" indent="-57150" algn="l" defTabSz="488950">
            <a:lnSpc>
              <a:spcPct val="90000"/>
            </a:lnSpc>
            <a:spcBef>
              <a:spcPct val="0"/>
            </a:spcBef>
            <a:spcAft>
              <a:spcPct val="15000"/>
            </a:spcAft>
            <a:buChar char="•"/>
          </a:pPr>
          <a:r>
            <a:rPr lang="de-DE" sz="1100" kern="1200" dirty="0"/>
            <a:t>Liefern Sie betriebliche Erkenntnisse und überwachen Sie die Produktivität von überall</a:t>
          </a:r>
          <a:endParaRPr lang="en-US" sz="1100" kern="1200" dirty="0"/>
        </a:p>
        <a:p>
          <a:pPr marL="57150" lvl="1" indent="-57150" algn="l" defTabSz="488950">
            <a:lnSpc>
              <a:spcPct val="90000"/>
            </a:lnSpc>
            <a:spcBef>
              <a:spcPct val="0"/>
            </a:spcBef>
            <a:spcAft>
              <a:spcPct val="15000"/>
            </a:spcAft>
            <a:buChar char="•"/>
          </a:pPr>
          <a:r>
            <a:rPr lang="de-DE" sz="1100" kern="1200" dirty="0"/>
            <a:t>Trends in Echtzeit anzeigen</a:t>
          </a:r>
          <a:endParaRPr lang="en-US" sz="1100" kern="1200" dirty="0"/>
        </a:p>
      </dsp:txBody>
      <dsp:txXfrm>
        <a:off x="2550" y="1590674"/>
        <a:ext cx="2673825" cy="1590674"/>
      </dsp:txXfrm>
    </dsp:sp>
    <dsp:sp modelId="{09012C9F-F56E-4944-BF80-794F031F5C01}">
      <dsp:nvSpPr>
        <dsp:cNvPr id="0" name=""/>
        <dsp:cNvSpPr/>
      </dsp:nvSpPr>
      <dsp:spPr>
        <a:xfrm>
          <a:off x="677345" y="238601"/>
          <a:ext cx="1324236" cy="1324236"/>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2BD31C-FFF2-43AF-9097-7D49EDFD2F14}">
      <dsp:nvSpPr>
        <dsp:cNvPr id="0" name=""/>
        <dsp:cNvSpPr/>
      </dsp:nvSpPr>
      <dsp:spPr>
        <a:xfrm>
          <a:off x="2756591" y="0"/>
          <a:ext cx="2673825" cy="39766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Data Logging</a:t>
          </a:r>
        </a:p>
        <a:p>
          <a:pPr marL="57150" lvl="1" indent="-57150" algn="l" defTabSz="488950">
            <a:lnSpc>
              <a:spcPct val="90000"/>
            </a:lnSpc>
            <a:spcBef>
              <a:spcPct val="0"/>
            </a:spcBef>
            <a:spcAft>
              <a:spcPct val="15000"/>
            </a:spcAft>
            <a:buChar char="•"/>
          </a:pPr>
          <a:r>
            <a:rPr lang="de-DE" sz="1100" kern="1200" dirty="0"/>
            <a:t>Sammeln Sie Statistiken zu jedem Daten-Tag und liefern Sie diese an vorgelagerte Systeme</a:t>
          </a:r>
          <a:endParaRPr lang="en-US" sz="1100" kern="1200" dirty="0"/>
        </a:p>
        <a:p>
          <a:pPr marL="57150" lvl="1" indent="-57150" algn="l" defTabSz="488950">
            <a:lnSpc>
              <a:spcPct val="90000"/>
            </a:lnSpc>
            <a:spcBef>
              <a:spcPct val="0"/>
            </a:spcBef>
            <a:spcAft>
              <a:spcPct val="15000"/>
            </a:spcAft>
            <a:buChar char="•"/>
          </a:pPr>
          <a:r>
            <a:rPr lang="de-DE" sz="1100" kern="1200" dirty="0"/>
            <a:t>Behandeln Sie gesetzliche Anforderungen mit Unterstützung für kryptografische Signaturen</a:t>
          </a:r>
        </a:p>
        <a:p>
          <a:pPr marL="57150" lvl="1" indent="-57150" algn="l" defTabSz="488950">
            <a:lnSpc>
              <a:spcPct val="90000"/>
            </a:lnSpc>
            <a:spcBef>
              <a:spcPct val="0"/>
            </a:spcBef>
            <a:spcAft>
              <a:spcPct val="15000"/>
            </a:spcAft>
            <a:buChar char="•"/>
          </a:pPr>
          <a:r>
            <a:rPr lang="de-DE" sz="1100" kern="1200" dirty="0"/>
            <a:t>Verbessern Sie die Fehlerbehebung</a:t>
          </a:r>
        </a:p>
      </dsp:txBody>
      <dsp:txXfrm>
        <a:off x="2756591" y="1590674"/>
        <a:ext cx="2673825" cy="1590674"/>
      </dsp:txXfrm>
    </dsp:sp>
    <dsp:sp modelId="{3C569CD9-D407-4D46-A08C-FEC77D963E24}">
      <dsp:nvSpPr>
        <dsp:cNvPr id="0" name=""/>
        <dsp:cNvSpPr/>
      </dsp:nvSpPr>
      <dsp:spPr>
        <a:xfrm>
          <a:off x="3431386" y="238601"/>
          <a:ext cx="1324236" cy="1324236"/>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941B46-A78C-4E5F-93A8-4182F2BFC6EC}">
      <dsp:nvSpPr>
        <dsp:cNvPr id="0" name=""/>
        <dsp:cNvSpPr/>
      </dsp:nvSpPr>
      <dsp:spPr>
        <a:xfrm>
          <a:off x="5510632" y="0"/>
          <a:ext cx="2673825" cy="39766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SQL Sync &amp; Queries</a:t>
          </a:r>
        </a:p>
        <a:p>
          <a:pPr marL="57150" lvl="1" indent="-57150" algn="l" defTabSz="488950">
            <a:lnSpc>
              <a:spcPct val="90000"/>
            </a:lnSpc>
            <a:spcBef>
              <a:spcPct val="0"/>
            </a:spcBef>
            <a:spcAft>
              <a:spcPct val="15000"/>
            </a:spcAft>
            <a:buChar char="•"/>
          </a:pPr>
          <a:r>
            <a:rPr lang="de-DE" sz="1100" kern="1200"/>
            <a:t>Synchronisieren Sie Daten zur Langzeitspeicherung mit Systemservern</a:t>
          </a:r>
          <a:endParaRPr lang="en-US" sz="1100" kern="1200" dirty="0"/>
        </a:p>
        <a:p>
          <a:pPr marL="57150" lvl="1" indent="-57150" algn="l" defTabSz="488950">
            <a:lnSpc>
              <a:spcPct val="90000"/>
            </a:lnSpc>
            <a:spcBef>
              <a:spcPct val="0"/>
            </a:spcBef>
            <a:spcAft>
              <a:spcPct val="15000"/>
            </a:spcAft>
            <a:buChar char="•"/>
          </a:pPr>
          <a:r>
            <a:rPr lang="de-DE" sz="1100" kern="1200" dirty="0"/>
            <a:t>Vereinfachen Sie die Chargen- und Rezeptverwaltung, um eine wiederholbare Qualität sicherzustellen</a:t>
          </a:r>
        </a:p>
      </dsp:txBody>
      <dsp:txXfrm>
        <a:off x="5510632" y="1590674"/>
        <a:ext cx="2673825" cy="1590674"/>
      </dsp:txXfrm>
    </dsp:sp>
    <dsp:sp modelId="{6C4F7CFC-AFEB-4F05-8636-4F09C25E7D25}">
      <dsp:nvSpPr>
        <dsp:cNvPr id="0" name=""/>
        <dsp:cNvSpPr/>
      </dsp:nvSpPr>
      <dsp:spPr>
        <a:xfrm>
          <a:off x="6185426" y="238601"/>
          <a:ext cx="1324236" cy="1324236"/>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B86F02-9C3E-4B4A-B247-A1B47E5CB277}">
      <dsp:nvSpPr>
        <dsp:cNvPr id="0" name=""/>
        <dsp:cNvSpPr/>
      </dsp:nvSpPr>
      <dsp:spPr>
        <a:xfrm>
          <a:off x="8264673" y="0"/>
          <a:ext cx="2673825" cy="3976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Cloud Connectivity</a:t>
          </a:r>
        </a:p>
        <a:p>
          <a:pPr marL="57150" lvl="1" indent="-57150" algn="l" defTabSz="488950">
            <a:lnSpc>
              <a:spcPct val="90000"/>
            </a:lnSpc>
            <a:spcBef>
              <a:spcPct val="0"/>
            </a:spcBef>
            <a:spcAft>
              <a:spcPct val="15000"/>
            </a:spcAft>
            <a:buChar char="•"/>
          </a:pPr>
          <a:r>
            <a:rPr lang="de-DE" sz="1100" kern="1200" dirty="0"/>
            <a:t>On-</a:t>
          </a:r>
          <a:r>
            <a:rPr lang="de-DE" sz="1100" kern="1200" dirty="0" err="1"/>
            <a:t>Premise</a:t>
          </a:r>
          <a:r>
            <a:rPr lang="de-DE" sz="1100" kern="1200" dirty="0"/>
            <a:t>- oder öffentliche Bereitstellungen</a:t>
          </a:r>
          <a:endParaRPr lang="en-US" sz="1100" kern="1200" dirty="0"/>
        </a:p>
        <a:p>
          <a:pPr marL="57150" lvl="1" indent="-57150" algn="l" defTabSz="488950">
            <a:lnSpc>
              <a:spcPct val="90000"/>
            </a:lnSpc>
            <a:spcBef>
              <a:spcPct val="0"/>
            </a:spcBef>
            <a:spcAft>
              <a:spcPct val="15000"/>
            </a:spcAft>
            <a:buChar char="•"/>
          </a:pPr>
          <a:r>
            <a:rPr lang="de-DE" sz="1100" kern="1200" dirty="0"/>
            <a:t>Multi-Cloud- und Hybrid-Edge / Cloud-Verarbeitung</a:t>
          </a:r>
        </a:p>
      </dsp:txBody>
      <dsp:txXfrm>
        <a:off x="8264673" y="1590674"/>
        <a:ext cx="2673825" cy="1590674"/>
      </dsp:txXfrm>
    </dsp:sp>
    <dsp:sp modelId="{671D2786-56CF-42C1-8FBD-4FF61C801F72}">
      <dsp:nvSpPr>
        <dsp:cNvPr id="0" name=""/>
        <dsp:cNvSpPr/>
      </dsp:nvSpPr>
      <dsp:spPr>
        <a:xfrm>
          <a:off x="8939467" y="238601"/>
          <a:ext cx="1324236" cy="1324236"/>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D90DE9-52DD-4259-983E-4E0B58488DBC}">
      <dsp:nvSpPr>
        <dsp:cNvPr id="0" name=""/>
        <dsp:cNvSpPr/>
      </dsp:nvSpPr>
      <dsp:spPr>
        <a:xfrm>
          <a:off x="437641" y="3181349"/>
          <a:ext cx="10065766" cy="596503"/>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49A0CA-19C7-EA48-A0A3-DC4B89B0BD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7D841CB-BC00-2C49-BB44-AE4A37AACB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B48008-7972-9E41-83EA-F9693AF6AE93}" type="datetimeFigureOut">
              <a:rPr lang="en-US" smtClean="0"/>
              <a:t>5/11/2020</a:t>
            </a:fld>
            <a:endParaRPr lang="en-US" dirty="0"/>
          </a:p>
        </p:txBody>
      </p:sp>
      <p:sp>
        <p:nvSpPr>
          <p:cNvPr id="4" name="Footer Placeholder 3">
            <a:extLst>
              <a:ext uri="{FF2B5EF4-FFF2-40B4-BE49-F238E27FC236}">
                <a16:creationId xmlns:a16="http://schemas.microsoft.com/office/drawing/2014/main" id="{E193F442-95F2-D747-9D2D-BABA2573CD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893607E-D73F-4140-9777-BE07799653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9FA03F-6420-0644-A612-869BCF590AD7}" type="slidenum">
              <a:rPr lang="en-US" smtClean="0"/>
              <a:t>‹Nr.›</a:t>
            </a:fld>
            <a:endParaRPr lang="en-US" dirty="0"/>
          </a:p>
        </p:txBody>
      </p:sp>
    </p:spTree>
    <p:extLst>
      <p:ext uri="{BB962C8B-B14F-4D97-AF65-F5344CB8AC3E}">
        <p14:creationId xmlns:p14="http://schemas.microsoft.com/office/powerpoint/2010/main" val="1003346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85E70-50BF-3C41-9579-FD4E815028A4}" type="datetimeFigureOut">
              <a:rPr lang="en-US" smtClean="0"/>
              <a:t>5/11/2020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23AE6-B4CE-5E4F-82B3-FA97ABC36E0E}" type="slidenum">
              <a:rPr lang="en-US" smtClean="0"/>
              <a:t>‹Nr.›</a:t>
            </a:fld>
            <a:endParaRPr lang="en-US" dirty="0"/>
          </a:p>
        </p:txBody>
      </p:sp>
    </p:spTree>
    <p:extLst>
      <p:ext uri="{BB962C8B-B14F-4D97-AF65-F5344CB8AC3E}">
        <p14:creationId xmlns:p14="http://schemas.microsoft.com/office/powerpoint/2010/main" val="255848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a:t>
            </a:fld>
            <a:endParaRPr lang="en-US" dirty="0"/>
          </a:p>
        </p:txBody>
      </p:sp>
    </p:spTree>
    <p:extLst>
      <p:ext uri="{BB962C8B-B14F-4D97-AF65-F5344CB8AC3E}">
        <p14:creationId xmlns:p14="http://schemas.microsoft.com/office/powerpoint/2010/main" val="1180262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12</a:t>
            </a:fld>
            <a:endParaRPr lang="en-US" dirty="0"/>
          </a:p>
        </p:txBody>
      </p:sp>
    </p:spTree>
    <p:extLst>
      <p:ext uri="{BB962C8B-B14F-4D97-AF65-F5344CB8AC3E}">
        <p14:creationId xmlns:p14="http://schemas.microsoft.com/office/powerpoint/2010/main" val="97350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13</a:t>
            </a:fld>
            <a:endParaRPr lang="en-US" dirty="0"/>
          </a:p>
        </p:txBody>
      </p:sp>
    </p:spTree>
    <p:extLst>
      <p:ext uri="{BB962C8B-B14F-4D97-AF65-F5344CB8AC3E}">
        <p14:creationId xmlns:p14="http://schemas.microsoft.com/office/powerpoint/2010/main" val="192987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B263F-CC9F-43E4-BF8A-D5851D27D5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835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15</a:t>
            </a:fld>
            <a:endParaRPr lang="en-US" dirty="0"/>
          </a:p>
        </p:txBody>
      </p:sp>
    </p:spTree>
    <p:extLst>
      <p:ext uri="{BB962C8B-B14F-4D97-AF65-F5344CB8AC3E}">
        <p14:creationId xmlns:p14="http://schemas.microsoft.com/office/powerpoint/2010/main" val="367678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16</a:t>
            </a:fld>
            <a:endParaRPr lang="en-US" dirty="0"/>
          </a:p>
        </p:txBody>
      </p:sp>
    </p:spTree>
    <p:extLst>
      <p:ext uri="{BB962C8B-B14F-4D97-AF65-F5344CB8AC3E}">
        <p14:creationId xmlns:p14="http://schemas.microsoft.com/office/powerpoint/2010/main" val="206241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17</a:t>
            </a:fld>
            <a:endParaRPr lang="en-US" dirty="0"/>
          </a:p>
        </p:txBody>
      </p:sp>
    </p:spTree>
    <p:extLst>
      <p:ext uri="{BB962C8B-B14F-4D97-AF65-F5344CB8AC3E}">
        <p14:creationId xmlns:p14="http://schemas.microsoft.com/office/powerpoint/2010/main" val="303781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19</a:t>
            </a:fld>
            <a:endParaRPr lang="en-US" dirty="0"/>
          </a:p>
        </p:txBody>
      </p:sp>
    </p:spTree>
    <p:extLst>
      <p:ext uri="{BB962C8B-B14F-4D97-AF65-F5344CB8AC3E}">
        <p14:creationId xmlns:p14="http://schemas.microsoft.com/office/powerpoint/2010/main" val="416330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21</a:t>
            </a:fld>
            <a:endParaRPr lang="en-US" dirty="0"/>
          </a:p>
        </p:txBody>
      </p:sp>
    </p:spTree>
    <p:extLst>
      <p:ext uri="{BB962C8B-B14F-4D97-AF65-F5344CB8AC3E}">
        <p14:creationId xmlns:p14="http://schemas.microsoft.com/office/powerpoint/2010/main" val="170496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22</a:t>
            </a:fld>
            <a:endParaRPr lang="en-US" dirty="0"/>
          </a:p>
        </p:txBody>
      </p:sp>
    </p:spTree>
    <p:extLst>
      <p:ext uri="{BB962C8B-B14F-4D97-AF65-F5344CB8AC3E}">
        <p14:creationId xmlns:p14="http://schemas.microsoft.com/office/powerpoint/2010/main" val="258920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24</a:t>
            </a:fld>
            <a:endParaRPr lang="en-US" dirty="0"/>
          </a:p>
        </p:txBody>
      </p:sp>
    </p:spTree>
    <p:extLst>
      <p:ext uri="{BB962C8B-B14F-4D97-AF65-F5344CB8AC3E}">
        <p14:creationId xmlns:p14="http://schemas.microsoft.com/office/powerpoint/2010/main" val="183287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ANIMATIERT – TIMELINE</a:t>
            </a:r>
          </a:p>
        </p:txBody>
      </p:sp>
      <p:sp>
        <p:nvSpPr>
          <p:cNvPr id="4" name="Slide Number Placeholder 3"/>
          <p:cNvSpPr>
            <a:spLocks noGrp="1"/>
          </p:cNvSpPr>
          <p:nvPr>
            <p:ph type="sldNum" sz="quarter" idx="10"/>
          </p:nvPr>
        </p:nvSpPr>
        <p:spPr/>
        <p:txBody>
          <a:bodyPr/>
          <a:lstStyle/>
          <a:p>
            <a:fld id="{53B23AE6-B4CE-5E4F-82B3-FA97ABC36E0E}" type="slidenum">
              <a:rPr lang="en-US" smtClean="0"/>
              <a:t>3</a:t>
            </a:fld>
            <a:endParaRPr lang="en-US" dirty="0"/>
          </a:p>
        </p:txBody>
      </p:sp>
    </p:spTree>
    <p:extLst>
      <p:ext uri="{BB962C8B-B14F-4D97-AF65-F5344CB8AC3E}">
        <p14:creationId xmlns:p14="http://schemas.microsoft.com/office/powerpoint/2010/main" val="2737593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25</a:t>
            </a:fld>
            <a:endParaRPr lang="en-US" dirty="0"/>
          </a:p>
        </p:txBody>
      </p:sp>
    </p:spTree>
    <p:extLst>
      <p:ext uri="{BB962C8B-B14F-4D97-AF65-F5344CB8AC3E}">
        <p14:creationId xmlns:p14="http://schemas.microsoft.com/office/powerpoint/2010/main" val="4163863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26</a:t>
            </a:fld>
            <a:endParaRPr lang="en-US" dirty="0"/>
          </a:p>
        </p:txBody>
      </p:sp>
    </p:spTree>
    <p:extLst>
      <p:ext uri="{BB962C8B-B14F-4D97-AF65-F5344CB8AC3E}">
        <p14:creationId xmlns:p14="http://schemas.microsoft.com/office/powerpoint/2010/main" val="379258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27</a:t>
            </a:fld>
            <a:endParaRPr lang="en-US" dirty="0"/>
          </a:p>
        </p:txBody>
      </p:sp>
    </p:spTree>
    <p:extLst>
      <p:ext uri="{BB962C8B-B14F-4D97-AF65-F5344CB8AC3E}">
        <p14:creationId xmlns:p14="http://schemas.microsoft.com/office/powerpoint/2010/main" val="1341628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28</a:t>
            </a:fld>
            <a:endParaRPr lang="en-US" dirty="0"/>
          </a:p>
        </p:txBody>
      </p:sp>
    </p:spTree>
    <p:extLst>
      <p:ext uri="{BB962C8B-B14F-4D97-AF65-F5344CB8AC3E}">
        <p14:creationId xmlns:p14="http://schemas.microsoft.com/office/powerpoint/2010/main" val="6500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30</a:t>
            </a:fld>
            <a:endParaRPr lang="en-US" dirty="0"/>
          </a:p>
        </p:txBody>
      </p:sp>
    </p:spTree>
    <p:extLst>
      <p:ext uri="{BB962C8B-B14F-4D97-AF65-F5344CB8AC3E}">
        <p14:creationId xmlns:p14="http://schemas.microsoft.com/office/powerpoint/2010/main" val="511890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31</a:t>
            </a:fld>
            <a:endParaRPr lang="en-US" dirty="0"/>
          </a:p>
        </p:txBody>
      </p:sp>
    </p:spTree>
    <p:extLst>
      <p:ext uri="{BB962C8B-B14F-4D97-AF65-F5344CB8AC3E}">
        <p14:creationId xmlns:p14="http://schemas.microsoft.com/office/powerpoint/2010/main" val="3840829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34</a:t>
            </a:fld>
            <a:endParaRPr lang="en-US" dirty="0"/>
          </a:p>
        </p:txBody>
      </p:sp>
    </p:spTree>
    <p:extLst>
      <p:ext uri="{BB962C8B-B14F-4D97-AF65-F5344CB8AC3E}">
        <p14:creationId xmlns:p14="http://schemas.microsoft.com/office/powerpoint/2010/main" val="107923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35</a:t>
            </a:fld>
            <a:endParaRPr lang="en-US" dirty="0"/>
          </a:p>
        </p:txBody>
      </p:sp>
    </p:spTree>
    <p:extLst>
      <p:ext uri="{BB962C8B-B14F-4D97-AF65-F5344CB8AC3E}">
        <p14:creationId xmlns:p14="http://schemas.microsoft.com/office/powerpoint/2010/main" val="284112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36</a:t>
            </a:fld>
            <a:endParaRPr lang="en-US" dirty="0"/>
          </a:p>
        </p:txBody>
      </p:sp>
    </p:spTree>
    <p:extLst>
      <p:ext uri="{BB962C8B-B14F-4D97-AF65-F5344CB8AC3E}">
        <p14:creationId xmlns:p14="http://schemas.microsoft.com/office/powerpoint/2010/main" val="325268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37</a:t>
            </a:fld>
            <a:endParaRPr lang="en-US" dirty="0"/>
          </a:p>
        </p:txBody>
      </p:sp>
    </p:spTree>
    <p:extLst>
      <p:ext uri="{BB962C8B-B14F-4D97-AF65-F5344CB8AC3E}">
        <p14:creationId xmlns:p14="http://schemas.microsoft.com/office/powerpoint/2010/main" val="249110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5</a:t>
            </a:fld>
            <a:endParaRPr lang="en-US" dirty="0"/>
          </a:p>
        </p:txBody>
      </p:sp>
    </p:spTree>
    <p:extLst>
      <p:ext uri="{BB962C8B-B14F-4D97-AF65-F5344CB8AC3E}">
        <p14:creationId xmlns:p14="http://schemas.microsoft.com/office/powerpoint/2010/main" val="98291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38</a:t>
            </a:fld>
            <a:endParaRPr lang="en-US" dirty="0"/>
          </a:p>
        </p:txBody>
      </p:sp>
    </p:spTree>
    <p:extLst>
      <p:ext uri="{BB962C8B-B14F-4D97-AF65-F5344CB8AC3E}">
        <p14:creationId xmlns:p14="http://schemas.microsoft.com/office/powerpoint/2010/main" val="30583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39</a:t>
            </a:fld>
            <a:endParaRPr lang="en-US" dirty="0"/>
          </a:p>
        </p:txBody>
      </p:sp>
    </p:spTree>
    <p:extLst>
      <p:ext uri="{BB962C8B-B14F-4D97-AF65-F5344CB8AC3E}">
        <p14:creationId xmlns:p14="http://schemas.microsoft.com/office/powerpoint/2010/main" val="295228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40</a:t>
            </a:fld>
            <a:endParaRPr lang="en-US" dirty="0"/>
          </a:p>
        </p:txBody>
      </p:sp>
    </p:spTree>
    <p:extLst>
      <p:ext uri="{BB962C8B-B14F-4D97-AF65-F5344CB8AC3E}">
        <p14:creationId xmlns:p14="http://schemas.microsoft.com/office/powerpoint/2010/main" val="24024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611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42</a:t>
            </a:fld>
            <a:endParaRPr lang="en-US" dirty="0"/>
          </a:p>
        </p:txBody>
      </p:sp>
    </p:spTree>
    <p:extLst>
      <p:ext uri="{BB962C8B-B14F-4D97-AF65-F5344CB8AC3E}">
        <p14:creationId xmlns:p14="http://schemas.microsoft.com/office/powerpoint/2010/main" val="2545636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43</a:t>
            </a:fld>
            <a:endParaRPr lang="en-US" dirty="0"/>
          </a:p>
        </p:txBody>
      </p:sp>
    </p:spTree>
    <p:extLst>
      <p:ext uri="{BB962C8B-B14F-4D97-AF65-F5344CB8AC3E}">
        <p14:creationId xmlns:p14="http://schemas.microsoft.com/office/powerpoint/2010/main" val="175500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6</a:t>
            </a:fld>
            <a:endParaRPr lang="en-US" dirty="0"/>
          </a:p>
        </p:txBody>
      </p:sp>
    </p:spTree>
    <p:extLst>
      <p:ext uri="{BB962C8B-B14F-4D97-AF65-F5344CB8AC3E}">
        <p14:creationId xmlns:p14="http://schemas.microsoft.com/office/powerpoint/2010/main" val="406056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7</a:t>
            </a:fld>
            <a:endParaRPr lang="en-US" dirty="0"/>
          </a:p>
        </p:txBody>
      </p:sp>
    </p:spTree>
    <p:extLst>
      <p:ext uri="{BB962C8B-B14F-4D97-AF65-F5344CB8AC3E}">
        <p14:creationId xmlns:p14="http://schemas.microsoft.com/office/powerpoint/2010/main" val="125984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8</a:t>
            </a:fld>
            <a:endParaRPr lang="en-US" dirty="0"/>
          </a:p>
        </p:txBody>
      </p:sp>
    </p:spTree>
    <p:extLst>
      <p:ext uri="{BB962C8B-B14F-4D97-AF65-F5344CB8AC3E}">
        <p14:creationId xmlns:p14="http://schemas.microsoft.com/office/powerpoint/2010/main" val="2006538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9</a:t>
            </a:fld>
            <a:endParaRPr lang="en-US" dirty="0"/>
          </a:p>
        </p:txBody>
      </p:sp>
    </p:spTree>
    <p:extLst>
      <p:ext uri="{BB962C8B-B14F-4D97-AF65-F5344CB8AC3E}">
        <p14:creationId xmlns:p14="http://schemas.microsoft.com/office/powerpoint/2010/main" val="252618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10</a:t>
            </a:fld>
            <a:endParaRPr lang="en-US" dirty="0"/>
          </a:p>
        </p:txBody>
      </p:sp>
    </p:spTree>
    <p:extLst>
      <p:ext uri="{BB962C8B-B14F-4D97-AF65-F5344CB8AC3E}">
        <p14:creationId xmlns:p14="http://schemas.microsoft.com/office/powerpoint/2010/main" val="287463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11</a:t>
            </a:fld>
            <a:endParaRPr lang="en-US" dirty="0"/>
          </a:p>
        </p:txBody>
      </p:sp>
    </p:spTree>
    <p:extLst>
      <p:ext uri="{BB962C8B-B14F-4D97-AF65-F5344CB8AC3E}">
        <p14:creationId xmlns:p14="http://schemas.microsoft.com/office/powerpoint/2010/main" val="17433516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tiff"/><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sv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3.xml"/><Relationship Id="rId7" Type="http://schemas.openxmlformats.org/officeDocument/2006/relationships/image" Target="../media/image1.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9.jpeg"/><Relationship Id="rId4"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5.xml"/><Relationship Id="rId7" Type="http://schemas.openxmlformats.org/officeDocument/2006/relationships/image" Target="../media/image1.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2.jpe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2.png"/><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1.xml"/><Relationship Id="rId7" Type="http://schemas.openxmlformats.org/officeDocument/2006/relationships/image" Target="../media/image1.emf"/><Relationship Id="rId2" Type="http://schemas.openxmlformats.org/officeDocument/2006/relationships/tags" Target="../tags/tag30.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2.jpeg"/><Relationship Id="rId4"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2.png"/><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19.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37.xml"/><Relationship Id="rId1" Type="http://schemas.openxmlformats.org/officeDocument/2006/relationships/vmlDrawing" Target="../drawings/vmlDrawing20.vml"/><Relationship Id="rId6" Type="http://schemas.openxmlformats.org/officeDocument/2006/relationships/image" Target="../media/image12.png"/><Relationship Id="rId5" Type="http://schemas.openxmlformats.org/officeDocument/2006/relationships/image" Target="../media/image16.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Master" Target="../slideMasters/slideMaster3.xml"/><Relationship Id="rId7" Type="http://schemas.openxmlformats.org/officeDocument/2006/relationships/image" Target="../media/image9.jpeg"/><Relationship Id="rId2" Type="http://schemas.openxmlformats.org/officeDocument/2006/relationships/tags" Target="../tags/tag40.xml"/><Relationship Id="rId1" Type="http://schemas.openxmlformats.org/officeDocument/2006/relationships/vmlDrawing" Target="../drawings/vmlDrawing23.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xml"/><Relationship Id="rId7" Type="http://schemas.openxmlformats.org/officeDocument/2006/relationships/image" Target="../media/image9.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11.tiff"/><Relationship Id="rId4" Type="http://schemas.openxmlformats.org/officeDocument/2006/relationships/slideMaster" Target="../slideMasters/slideMaster1.xml"/><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5.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7.xml"/><Relationship Id="rId7" Type="http://schemas.openxmlformats.org/officeDocument/2006/relationships/image" Target="../media/image7.pn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9.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15" name="WhiteRight-Facing Triangle">
            <a:extLst>
              <a:ext uri="{FF2B5EF4-FFF2-40B4-BE49-F238E27FC236}">
                <a16:creationId xmlns:a16="http://schemas.microsoft.com/office/drawing/2014/main" id="{3F302D87-F3CE-1D42-9655-10BA124C3063}"/>
              </a:ext>
            </a:extLst>
          </p:cNvPr>
          <p:cNvSpPr/>
          <p:nvPr userDrawn="1"/>
        </p:nvSpPr>
        <p:spPr>
          <a:xfrm rot="5400000">
            <a:off x="2205988" y="2479956"/>
            <a:ext cx="7416884" cy="1868041"/>
          </a:xfrm>
          <a:prstGeom prst="triangle">
            <a:avLst/>
          </a:prstGeom>
          <a:solidFill>
            <a:schemeClr val="bg1"/>
          </a:solidFill>
          <a:ln>
            <a:noFill/>
          </a:ln>
          <a:effectLst>
            <a:outerShdw blurRad="342900" sx="112000" sy="112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E7A6DE-BBE6-8844-B240-11CF83C912BE}"/>
              </a:ext>
            </a:extLst>
          </p:cNvPr>
          <p:cNvSpPr/>
          <p:nvPr userDrawn="1"/>
        </p:nvSpPr>
        <p:spPr>
          <a:xfrm>
            <a:off x="-213577" y="0"/>
            <a:ext cx="51939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BE4D579-1982-F441-B59B-4DF93BBB052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213577" y="0"/>
            <a:ext cx="3545305" cy="6858000"/>
          </a:xfrm>
          <a:prstGeom prst="rect">
            <a:avLst/>
          </a:prstGeom>
        </p:spPr>
      </p:pic>
      <p:pic>
        <p:nvPicPr>
          <p:cNvPr id="2" name="Picture 1">
            <a:extLst>
              <a:ext uri="{FF2B5EF4-FFF2-40B4-BE49-F238E27FC236}">
                <a16:creationId xmlns:a16="http://schemas.microsoft.com/office/drawing/2014/main" id="{F098E514-C1BA-DC43-943D-1714EF963D4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96355" y="6108101"/>
            <a:ext cx="3187700" cy="165100"/>
          </a:xfrm>
          <a:prstGeom prst="rect">
            <a:avLst/>
          </a:prstGeom>
        </p:spPr>
      </p:pic>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1582472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7" name="think-cell Slide" r:id="rId7" imgW="381" imgH="381" progId="TCLayout.ActiveDocument.1">
                  <p:embed/>
                </p:oleObj>
              </mc:Choice>
              <mc:Fallback>
                <p:oleObj name="think-cell Slide" r:id="rId7" imgW="381" imgH="381" progId="TCLayout.ActiveDocument.1">
                  <p:embed/>
                  <p:pic>
                    <p:nvPicPr>
                      <p:cNvPr id="11" name="Object 10"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Rectangle 12"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itle Placeholder 1"/>
          <p:cNvSpPr>
            <a:spLocks noGrp="1"/>
          </p:cNvSpPr>
          <p:nvPr>
            <p:ph type="title" hasCustomPrompt="1"/>
          </p:nvPr>
        </p:nvSpPr>
        <p:spPr>
          <a:xfrm>
            <a:off x="832104" y="2066544"/>
            <a:ext cx="4636008" cy="978408"/>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Content and Copy</a:t>
            </a:r>
          </a:p>
        </p:txBody>
      </p:sp>
      <p:sp>
        <p:nvSpPr>
          <p:cNvPr id="14" name="Text Placeholder 11"/>
          <p:cNvSpPr>
            <a:spLocks noGrp="1"/>
          </p:cNvSpPr>
          <p:nvPr>
            <p:ph type="body" sz="quarter" idx="14" hasCustomPrompt="1"/>
          </p:nvPr>
        </p:nvSpPr>
        <p:spPr>
          <a:xfrm>
            <a:off x="832104" y="3113532"/>
            <a:ext cx="4636008" cy="356616"/>
          </a:xfrm>
          <a:prstGeom prst="rect">
            <a:avLst/>
          </a:prstGeom>
        </p:spPr>
        <p:txBody>
          <a:bodyPr>
            <a:noAutofit/>
          </a:bodyPr>
          <a:lstStyle>
            <a:lvl1pPr marL="0" indent="0">
              <a:buFontTx/>
              <a:buNone/>
              <a:defRPr sz="2600" b="1" i="0" baseline="0">
                <a:solidFill>
                  <a:schemeClr val="accent3"/>
                </a:solidFill>
                <a:latin typeface="Titillium" pitchFamily="2" charset="77"/>
              </a:defRPr>
            </a:lvl1pPr>
          </a:lstStyle>
          <a:p>
            <a:pPr lvl="0"/>
            <a:r>
              <a:rPr lang="en-US" dirty="0"/>
              <a:t>Subtitle of Presentation</a:t>
            </a:r>
          </a:p>
        </p:txBody>
      </p:sp>
      <p:pic>
        <p:nvPicPr>
          <p:cNvPr id="17" name="RedStripe">
            <a:extLst>
              <a:ext uri="{FF2B5EF4-FFF2-40B4-BE49-F238E27FC236}">
                <a16:creationId xmlns:a16="http://schemas.microsoft.com/office/drawing/2014/main" id="{53EAB378-D2AC-5041-A2D0-5CE12B083D2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47150" y="34091"/>
            <a:ext cx="3153181" cy="6827753"/>
          </a:xfrm>
          <a:prstGeom prst="rect">
            <a:avLst/>
          </a:prstGeom>
        </p:spPr>
      </p:pic>
      <p:sp>
        <p:nvSpPr>
          <p:cNvPr id="18" name="WhiteRightTriangle under Logo">
            <a:extLst>
              <a:ext uri="{FF2B5EF4-FFF2-40B4-BE49-F238E27FC236}">
                <a16:creationId xmlns:a16="http://schemas.microsoft.com/office/drawing/2014/main" id="{9F721323-555D-024A-ADBE-17AC9DD69A83}"/>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Red Lion Logo" descr="A black sign with white text&#10;&#10;Description automatically generated">
            <a:extLst>
              <a:ext uri="{FF2B5EF4-FFF2-40B4-BE49-F238E27FC236}">
                <a16:creationId xmlns:a16="http://schemas.microsoft.com/office/drawing/2014/main" id="{9CAB8F2C-6188-6B4C-9B30-EBCF28DCEA6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993748" y="5890160"/>
            <a:ext cx="1115127" cy="766083"/>
          </a:xfrm>
          <a:prstGeom prst="rect">
            <a:avLst/>
          </a:prstGeom>
        </p:spPr>
      </p:pic>
    </p:spTree>
    <p:extLst>
      <p:ext uri="{BB962C8B-B14F-4D97-AF65-F5344CB8AC3E}">
        <p14:creationId xmlns:p14="http://schemas.microsoft.com/office/powerpoint/2010/main" val="262569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 Bar">
    <p:spTree>
      <p:nvGrpSpPr>
        <p:cNvPr id="1" name=""/>
        <p:cNvGrpSpPr/>
        <p:nvPr/>
      </p:nvGrpSpPr>
      <p:grpSpPr>
        <a:xfrm>
          <a:off x="0" y="0"/>
          <a:ext cx="0" cy="0"/>
          <a:chOff x="0" y="0"/>
          <a:chExt cx="0" cy="0"/>
        </a:xfrm>
      </p:grpSpPr>
      <p:sp>
        <p:nvSpPr>
          <p:cNvPr id="9" name="Content Placeholder 8"/>
          <p:cNvSpPr>
            <a:spLocks noGrp="1"/>
          </p:cNvSpPr>
          <p:nvPr>
            <p:ph sz="quarter" idx="11" hasCustomPrompt="1"/>
          </p:nvPr>
        </p:nvSpPr>
        <p:spPr>
          <a:xfrm>
            <a:off x="694944" y="1977081"/>
            <a:ext cx="10941574" cy="3975818"/>
          </a:xfrm>
          <a:prstGeom prst="rect">
            <a:avLst/>
          </a:prstGeo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6AB51DC3-96C1-9844-93E6-7ED9CA11C8BA}"/>
              </a:ext>
            </a:extLst>
          </p:cNvPr>
          <p:cNvSpPr>
            <a:spLocks noGrp="1"/>
          </p:cNvSpPr>
          <p:nvPr>
            <p:ph type="body" sz="quarter" idx="29" hasCustomPrompt="1"/>
          </p:nvPr>
        </p:nvSpPr>
        <p:spPr>
          <a:xfrm>
            <a:off x="698812" y="-1"/>
            <a:ext cx="10937706"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Standard Page Heading/Plain</a:t>
            </a:r>
          </a:p>
        </p:txBody>
      </p:sp>
      <p:sp>
        <p:nvSpPr>
          <p:cNvPr id="10" name="Text Placeholder 11">
            <a:extLst>
              <a:ext uri="{FF2B5EF4-FFF2-40B4-BE49-F238E27FC236}">
                <a16:creationId xmlns:a16="http://schemas.microsoft.com/office/drawing/2014/main" id="{6AC0C292-CC1E-3640-8E4D-E0BE7D3395A4}"/>
              </a:ext>
            </a:extLst>
          </p:cNvPr>
          <p:cNvSpPr>
            <a:spLocks noGrp="1"/>
          </p:cNvSpPr>
          <p:nvPr>
            <p:ph type="body" sz="quarter" idx="14" hasCustomPrompt="1"/>
          </p:nvPr>
        </p:nvSpPr>
        <p:spPr>
          <a:xfrm>
            <a:off x="695020" y="1485084"/>
            <a:ext cx="10937706"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5" name="Rectangle 14">
            <a:extLst>
              <a:ext uri="{FF2B5EF4-FFF2-40B4-BE49-F238E27FC236}">
                <a16:creationId xmlns:a16="http://schemas.microsoft.com/office/drawing/2014/main" id="{840920F4-E584-4046-AFF0-AAE539D7AFB1}"/>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23F2ADE-7BAE-FE48-B737-68A29D1255F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B3F8D9A-8C9C-C343-8C50-9BB8BF30C2B7}"/>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19" name="Picture 18" descr="A black sign with white text&#10;&#10;Description automatically generated">
            <a:extLst>
              <a:ext uri="{FF2B5EF4-FFF2-40B4-BE49-F238E27FC236}">
                <a16:creationId xmlns:a16="http://schemas.microsoft.com/office/drawing/2014/main" id="{31E69A49-6B6C-0243-A918-7797EBDEDB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99456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No Ba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D1BD61-634F-4A47-B174-A2F0D04F66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6194182" y="0"/>
            <a:ext cx="5997818" cy="6858000"/>
          </a:xfrm>
          <a:prstGeom prst="rect">
            <a:avLst/>
          </a:prstGeom>
        </p:spPr>
      </p:pic>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634048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45"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1" name="Text Placeholder 9">
            <a:extLst>
              <a:ext uri="{FF2B5EF4-FFF2-40B4-BE49-F238E27FC236}">
                <a16:creationId xmlns:a16="http://schemas.microsoft.com/office/drawing/2014/main" id="{048D2957-95DA-5341-A26A-F0FDD6356FE7}"/>
              </a:ext>
            </a:extLst>
          </p:cNvPr>
          <p:cNvSpPr>
            <a:spLocks noGrp="1"/>
          </p:cNvSpPr>
          <p:nvPr>
            <p:ph type="body" sz="quarter" idx="29" hasCustomPrompt="1"/>
          </p:nvPr>
        </p:nvSpPr>
        <p:spPr>
          <a:xfrm>
            <a:off x="694944" y="-1"/>
            <a:ext cx="1094157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Standard Page Heading/With Ghosted Arrow</a:t>
            </a:r>
          </a:p>
        </p:txBody>
      </p:sp>
      <p:sp>
        <p:nvSpPr>
          <p:cNvPr id="12" name="Text Placeholder 11">
            <a:extLst>
              <a:ext uri="{FF2B5EF4-FFF2-40B4-BE49-F238E27FC236}">
                <a16:creationId xmlns:a16="http://schemas.microsoft.com/office/drawing/2014/main" id="{7B437D1B-CA90-5A45-A631-DBE4F6FDFB38}"/>
              </a:ext>
            </a:extLst>
          </p:cNvPr>
          <p:cNvSpPr>
            <a:spLocks noGrp="1"/>
          </p:cNvSpPr>
          <p:nvPr>
            <p:ph type="body" sz="quarter" idx="14" hasCustomPrompt="1"/>
          </p:nvPr>
        </p:nvSpPr>
        <p:spPr>
          <a:xfrm>
            <a:off x="691074" y="1485084"/>
            <a:ext cx="109454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5" name="Content Placeholder 8">
            <a:extLst>
              <a:ext uri="{FF2B5EF4-FFF2-40B4-BE49-F238E27FC236}">
                <a16:creationId xmlns:a16="http://schemas.microsoft.com/office/drawing/2014/main" id="{A84AA358-6F8F-1F44-A4DF-42AB851CE915}"/>
              </a:ext>
            </a:extLst>
          </p:cNvPr>
          <p:cNvSpPr>
            <a:spLocks noGrp="1"/>
          </p:cNvSpPr>
          <p:nvPr>
            <p:ph sz="quarter" idx="11" hasCustomPrompt="1"/>
          </p:nvPr>
        </p:nvSpPr>
        <p:spPr>
          <a:xfrm>
            <a:off x="691074" y="1977081"/>
            <a:ext cx="10945444" cy="3950139"/>
          </a:xfrm>
          <a:prstGeom prst="rect">
            <a:avLst/>
          </a:prstGeo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CAFD351E-588E-4A44-9A4C-F077BEC197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F2B03C-1F04-1548-8AE3-5ED0CD3AFB28}"/>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357435A-E93B-9C46-ADF7-F78ED2B6E2B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4" name="Picture 23" descr="A black sign with white text&#10;&#10;Description automatically generated">
            <a:extLst>
              <a:ext uri="{FF2B5EF4-FFF2-40B4-BE49-F238E27FC236}">
                <a16:creationId xmlns:a16="http://schemas.microsoft.com/office/drawing/2014/main" id="{257A1C37-93D0-5246-9DA2-515AC8440F1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214196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No B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8A64A7-C697-5645-95FC-AAB0A0E5D3C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34734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69"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1" name="Text Placeholder 9">
            <a:extLst>
              <a:ext uri="{FF2B5EF4-FFF2-40B4-BE49-F238E27FC236}">
                <a16:creationId xmlns:a16="http://schemas.microsoft.com/office/drawing/2014/main" id="{048D2957-95DA-5341-A26A-F0FDD6356FE7}"/>
              </a:ext>
            </a:extLst>
          </p:cNvPr>
          <p:cNvSpPr>
            <a:spLocks noGrp="1"/>
          </p:cNvSpPr>
          <p:nvPr>
            <p:ph type="body" sz="quarter" idx="29" hasCustomPrompt="1"/>
          </p:nvPr>
        </p:nvSpPr>
        <p:spPr>
          <a:xfrm>
            <a:off x="694944" y="-1"/>
            <a:ext cx="1094157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Double Box Page Heading/With Ghosted Arrow</a:t>
            </a:r>
          </a:p>
        </p:txBody>
      </p:sp>
      <p:sp>
        <p:nvSpPr>
          <p:cNvPr id="12" name="Text Placeholder 11">
            <a:extLst>
              <a:ext uri="{FF2B5EF4-FFF2-40B4-BE49-F238E27FC236}">
                <a16:creationId xmlns:a16="http://schemas.microsoft.com/office/drawing/2014/main" id="{7B437D1B-CA90-5A45-A631-DBE4F6FDFB38}"/>
              </a:ext>
            </a:extLst>
          </p:cNvPr>
          <p:cNvSpPr>
            <a:spLocks noGrp="1"/>
          </p:cNvSpPr>
          <p:nvPr>
            <p:ph type="body" sz="quarter" idx="14" hasCustomPrompt="1"/>
          </p:nvPr>
        </p:nvSpPr>
        <p:spPr>
          <a:xfrm>
            <a:off x="691074" y="1485084"/>
            <a:ext cx="109454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7" name="Rectangle 16">
            <a:extLst>
              <a:ext uri="{FF2B5EF4-FFF2-40B4-BE49-F238E27FC236}">
                <a16:creationId xmlns:a16="http://schemas.microsoft.com/office/drawing/2014/main" id="{CAFD351E-588E-4A44-9A4C-F077BEC197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F2B03C-1F04-1548-8AE3-5ED0CD3AFB28}"/>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357435A-E93B-9C46-ADF7-F78ED2B6E2B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4" name="Picture 23" descr="A black sign with white text&#10;&#10;Description automatically generated">
            <a:extLst>
              <a:ext uri="{FF2B5EF4-FFF2-40B4-BE49-F238E27FC236}">
                <a16:creationId xmlns:a16="http://schemas.microsoft.com/office/drawing/2014/main" id="{257A1C37-93D0-5246-9DA2-515AC8440F1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4" name="Content Placeholder 4">
            <a:extLst>
              <a:ext uri="{FF2B5EF4-FFF2-40B4-BE49-F238E27FC236}">
                <a16:creationId xmlns:a16="http://schemas.microsoft.com/office/drawing/2014/main" id="{ECD8734E-2BFC-E445-8F94-3A5BE2C22B7B}"/>
              </a:ext>
            </a:extLst>
          </p:cNvPr>
          <p:cNvSpPr>
            <a:spLocks noGrp="1"/>
          </p:cNvSpPr>
          <p:nvPr>
            <p:ph sz="quarter" idx="22"/>
          </p:nvPr>
        </p:nvSpPr>
        <p:spPr>
          <a:xfrm>
            <a:off x="691074" y="2055250"/>
            <a:ext cx="10945444" cy="1975538"/>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9"/>
              </a:buBlip>
              <a:tabLst/>
            </a:pPr>
            <a:r>
              <a:rPr lang="en-US"/>
              <a:t>Click to edit Master text styles</a:t>
            </a:r>
          </a:p>
          <a:p>
            <a:pPr marL="285750" marR="0" lvl="1" indent="-285750" fontAlgn="auto">
              <a:spcAft>
                <a:spcPts val="0"/>
              </a:spcAft>
              <a:buClrTx/>
              <a:buSzTx/>
              <a:buFontTx/>
              <a:buBlip>
                <a:blip r:embed="rId9"/>
              </a:buBlip>
              <a:tabLst/>
            </a:pPr>
            <a:r>
              <a:rPr lang="en-US"/>
              <a:t>Second level</a:t>
            </a:r>
          </a:p>
          <a:p>
            <a:pPr marL="285750" marR="0" lvl="2" indent="-285750" fontAlgn="auto">
              <a:spcAft>
                <a:spcPts val="0"/>
              </a:spcAft>
              <a:buClrTx/>
              <a:buSzTx/>
              <a:buFontTx/>
              <a:buBlip>
                <a:blip r:embed="rId9"/>
              </a:buBlip>
              <a:tabLst/>
            </a:pPr>
            <a:r>
              <a:rPr lang="en-US"/>
              <a:t>Third level</a:t>
            </a:r>
          </a:p>
          <a:p>
            <a:pPr marL="285750" marR="0" lvl="3" indent="-285750" fontAlgn="auto">
              <a:spcAft>
                <a:spcPts val="0"/>
              </a:spcAft>
              <a:buClrTx/>
              <a:buSzTx/>
              <a:buFontTx/>
              <a:buBlip>
                <a:blip r:embed="rId9"/>
              </a:buBlip>
              <a:tabLst/>
            </a:pPr>
            <a:r>
              <a:rPr lang="en-US"/>
              <a:t>Fourth level</a:t>
            </a:r>
          </a:p>
          <a:p>
            <a:pPr marL="285750" marR="0" lvl="4" indent="-285750" fontAlgn="auto">
              <a:spcAft>
                <a:spcPts val="0"/>
              </a:spcAft>
              <a:buClrTx/>
              <a:buSzTx/>
              <a:buFontTx/>
              <a:buBlip>
                <a:blip r:embed="rId9"/>
              </a:buBlip>
              <a:tabLst/>
            </a:pPr>
            <a:r>
              <a:rPr lang="en-US"/>
              <a:t>Fifth level</a:t>
            </a:r>
          </a:p>
        </p:txBody>
      </p:sp>
      <p:sp>
        <p:nvSpPr>
          <p:cNvPr id="18" name="Content Placeholder 4">
            <a:extLst>
              <a:ext uri="{FF2B5EF4-FFF2-40B4-BE49-F238E27FC236}">
                <a16:creationId xmlns:a16="http://schemas.microsoft.com/office/drawing/2014/main" id="{5B08C399-0ECB-D74E-A4B9-4F31C3F7F1BD}"/>
              </a:ext>
            </a:extLst>
          </p:cNvPr>
          <p:cNvSpPr>
            <a:spLocks noGrp="1"/>
          </p:cNvSpPr>
          <p:nvPr>
            <p:ph sz="quarter" idx="23"/>
          </p:nvPr>
        </p:nvSpPr>
        <p:spPr>
          <a:xfrm>
            <a:off x="691074" y="4124544"/>
            <a:ext cx="10945444" cy="1936604"/>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9"/>
              </a:buBlip>
              <a:tabLst/>
            </a:pPr>
            <a:r>
              <a:rPr lang="en-US"/>
              <a:t>Click to edit Master text styles</a:t>
            </a:r>
          </a:p>
          <a:p>
            <a:pPr marL="285750" marR="0" lvl="1" indent="-285750" fontAlgn="auto">
              <a:spcAft>
                <a:spcPts val="0"/>
              </a:spcAft>
              <a:buClrTx/>
              <a:buSzTx/>
              <a:buFontTx/>
              <a:buBlip>
                <a:blip r:embed="rId9"/>
              </a:buBlip>
              <a:tabLst/>
            </a:pPr>
            <a:r>
              <a:rPr lang="en-US"/>
              <a:t>Second level</a:t>
            </a:r>
          </a:p>
          <a:p>
            <a:pPr marL="285750" marR="0" lvl="2" indent="-285750" fontAlgn="auto">
              <a:spcAft>
                <a:spcPts val="0"/>
              </a:spcAft>
              <a:buClrTx/>
              <a:buSzTx/>
              <a:buFontTx/>
              <a:buBlip>
                <a:blip r:embed="rId9"/>
              </a:buBlip>
              <a:tabLst/>
            </a:pPr>
            <a:r>
              <a:rPr lang="en-US"/>
              <a:t>Third level</a:t>
            </a:r>
          </a:p>
          <a:p>
            <a:pPr marL="285750" marR="0" lvl="3" indent="-285750" fontAlgn="auto">
              <a:spcAft>
                <a:spcPts val="0"/>
              </a:spcAft>
              <a:buClrTx/>
              <a:buSzTx/>
              <a:buFontTx/>
              <a:buBlip>
                <a:blip r:embed="rId9"/>
              </a:buBlip>
              <a:tabLst/>
            </a:pPr>
            <a:r>
              <a:rPr lang="en-US"/>
              <a:t>Fourth level</a:t>
            </a:r>
          </a:p>
          <a:p>
            <a:pPr marL="285750" marR="0" lvl="4" indent="-285750" fontAlgn="auto">
              <a:spcAft>
                <a:spcPts val="0"/>
              </a:spcAft>
              <a:buClrTx/>
              <a:buSzTx/>
              <a:buFontTx/>
              <a:buBlip>
                <a:blip r:embed="rId9"/>
              </a:buBlip>
              <a:tabLst/>
            </a:pPr>
            <a:r>
              <a:rPr lang="en-US"/>
              <a:t>Fifth level</a:t>
            </a:r>
          </a:p>
        </p:txBody>
      </p:sp>
    </p:spTree>
    <p:extLst>
      <p:ext uri="{BB962C8B-B14F-4D97-AF65-F5344CB8AC3E}">
        <p14:creationId xmlns:p14="http://schemas.microsoft.com/office/powerpoint/2010/main" val="226580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Box Subtitle">
    <p:spTree>
      <p:nvGrpSpPr>
        <p:cNvPr id="1" name=""/>
        <p:cNvGrpSpPr/>
        <p:nvPr/>
      </p:nvGrpSpPr>
      <p:grpSpPr>
        <a:xfrm>
          <a:off x="0" y="0"/>
          <a:ext cx="0" cy="0"/>
          <a:chOff x="0" y="0"/>
          <a:chExt cx="0" cy="0"/>
        </a:xfrm>
      </p:grpSpPr>
      <p:sp>
        <p:nvSpPr>
          <p:cNvPr id="2" name="Rectangle 1"/>
          <p:cNvSpPr/>
          <p:nvPr userDrawn="1"/>
        </p:nvSpPr>
        <p:spPr>
          <a:xfrm>
            <a:off x="6092952" y="-1"/>
            <a:ext cx="6099048" cy="685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93"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 Placeholder 9">
            <a:extLst>
              <a:ext uri="{FF2B5EF4-FFF2-40B4-BE49-F238E27FC236}">
                <a16:creationId xmlns:a16="http://schemas.microsoft.com/office/drawing/2014/main" id="{1B6C9D6B-C640-9E4E-834A-13710105A245}"/>
              </a:ext>
            </a:extLst>
          </p:cNvPr>
          <p:cNvSpPr>
            <a:spLocks noGrp="1"/>
          </p:cNvSpPr>
          <p:nvPr>
            <p:ph type="body" sz="quarter" idx="29" hasCustomPrompt="1"/>
          </p:nvPr>
        </p:nvSpPr>
        <p:spPr>
          <a:xfrm>
            <a:off x="725631" y="-1"/>
            <a:ext cx="491634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21" name="Text Placeholder 11">
            <a:extLst>
              <a:ext uri="{FF2B5EF4-FFF2-40B4-BE49-F238E27FC236}">
                <a16:creationId xmlns:a16="http://schemas.microsoft.com/office/drawing/2014/main" id="{D9B1D916-7145-C949-B1F6-1A69AFD7E442}"/>
              </a:ext>
            </a:extLst>
          </p:cNvPr>
          <p:cNvSpPr>
            <a:spLocks noGrp="1"/>
          </p:cNvSpPr>
          <p:nvPr>
            <p:ph type="body" sz="quarter" idx="14" hasCustomPrompt="1"/>
          </p:nvPr>
        </p:nvSpPr>
        <p:spPr>
          <a:xfrm>
            <a:off x="721839" y="1485084"/>
            <a:ext cx="49163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2" name="Text Placeholder 13">
            <a:extLst>
              <a:ext uri="{FF2B5EF4-FFF2-40B4-BE49-F238E27FC236}">
                <a16:creationId xmlns:a16="http://schemas.microsoft.com/office/drawing/2014/main" id="{E3BDCF0C-CA81-9548-9342-529298AEE881}"/>
              </a:ext>
            </a:extLst>
          </p:cNvPr>
          <p:cNvSpPr>
            <a:spLocks noGrp="1"/>
          </p:cNvSpPr>
          <p:nvPr>
            <p:ph type="body" sz="quarter" idx="30"/>
          </p:nvPr>
        </p:nvSpPr>
        <p:spPr>
          <a:xfrm>
            <a:off x="722456" y="1995055"/>
            <a:ext cx="4916344"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D807933-3389-7C41-9AD0-3A5AF2F626E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B56C97-5C22-F243-9EE1-CC08E7302D7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3" name="Picture 22" descr="A black sign with white text&#10;&#10;Description automatically generated">
            <a:extLst>
              <a:ext uri="{FF2B5EF4-FFF2-40B4-BE49-F238E27FC236}">
                <a16:creationId xmlns:a16="http://schemas.microsoft.com/office/drawing/2014/main" id="{16771D17-97A0-AB48-88FB-5EADE6F4E6E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55238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oduct Image Gray Box">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5A7CC1-CE8C-F84B-8327-B8F2A7DBA74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sp>
        <p:nvSpPr>
          <p:cNvPr id="7" name="Content Placeholder 6"/>
          <p:cNvSpPr>
            <a:spLocks noGrp="1"/>
          </p:cNvSpPr>
          <p:nvPr>
            <p:ph sz="quarter" idx="31" hasCustomPrompt="1"/>
          </p:nvPr>
        </p:nvSpPr>
        <p:spPr>
          <a:xfrm>
            <a:off x="6092825" y="-1"/>
            <a:ext cx="6099175" cy="6858000"/>
          </a:xfrm>
          <a:prstGeom prst="rect">
            <a:avLst/>
          </a:prstGeom>
        </p:spPr>
        <p:txBody>
          <a:bodyPr anchor="t"/>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17" name="think-cell Slide" r:id="rId5" imgW="381" imgH="381" progId="TCLayout.ActiveDocument.1">
                  <p:embed/>
                </p:oleObj>
              </mc:Choice>
              <mc:Fallback>
                <p:oleObj name="think-cell Slide" r:id="rId5" imgW="381" imgH="381"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8" name="Text Placeholder 9">
            <a:extLst>
              <a:ext uri="{FF2B5EF4-FFF2-40B4-BE49-F238E27FC236}">
                <a16:creationId xmlns:a16="http://schemas.microsoft.com/office/drawing/2014/main" id="{CDBB6AD0-21F7-6B4F-82AC-89478ACA6096}"/>
              </a:ext>
            </a:extLst>
          </p:cNvPr>
          <p:cNvSpPr>
            <a:spLocks noGrp="1"/>
          </p:cNvSpPr>
          <p:nvPr>
            <p:ph type="body" sz="quarter" idx="29" hasCustomPrompt="1"/>
          </p:nvPr>
        </p:nvSpPr>
        <p:spPr>
          <a:xfrm>
            <a:off x="725631" y="-1"/>
            <a:ext cx="491634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19" name="Text Placeholder 11">
            <a:extLst>
              <a:ext uri="{FF2B5EF4-FFF2-40B4-BE49-F238E27FC236}">
                <a16:creationId xmlns:a16="http://schemas.microsoft.com/office/drawing/2014/main" id="{D92F21CD-CD3B-4B40-92CC-1D5C1424D416}"/>
              </a:ext>
            </a:extLst>
          </p:cNvPr>
          <p:cNvSpPr>
            <a:spLocks noGrp="1"/>
          </p:cNvSpPr>
          <p:nvPr>
            <p:ph type="body" sz="quarter" idx="14" hasCustomPrompt="1"/>
          </p:nvPr>
        </p:nvSpPr>
        <p:spPr>
          <a:xfrm>
            <a:off x="721839" y="1485084"/>
            <a:ext cx="49163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0" name="Text Placeholder 13">
            <a:extLst>
              <a:ext uri="{FF2B5EF4-FFF2-40B4-BE49-F238E27FC236}">
                <a16:creationId xmlns:a16="http://schemas.microsoft.com/office/drawing/2014/main" id="{4048FF38-D40B-874A-9B49-D4D45D22B156}"/>
              </a:ext>
            </a:extLst>
          </p:cNvPr>
          <p:cNvSpPr>
            <a:spLocks noGrp="1"/>
          </p:cNvSpPr>
          <p:nvPr>
            <p:ph type="body" sz="quarter" idx="30"/>
          </p:nvPr>
        </p:nvSpPr>
        <p:spPr>
          <a:xfrm>
            <a:off x="722456" y="1995055"/>
            <a:ext cx="4916344"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5078FE57-77EE-254F-8309-3A9B5686B90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2B35EF0-46CD-8045-9DA6-147FD038ECE3}"/>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sign with white text&#10;&#10;Description automatically generated">
            <a:extLst>
              <a:ext uri="{FF2B5EF4-FFF2-40B4-BE49-F238E27FC236}">
                <a16:creationId xmlns:a16="http://schemas.microsoft.com/office/drawing/2014/main" id="{C1B2EA81-6AAD-8045-8F48-BFA2B0E381F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1" name="TextBox 10">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Tree>
    <p:extLst>
      <p:ext uri="{BB962C8B-B14F-4D97-AF65-F5344CB8AC3E}">
        <p14:creationId xmlns:p14="http://schemas.microsoft.com/office/powerpoint/2010/main" val="4242807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27" name="Text Placeholder 9">
            <a:extLst>
              <a:ext uri="{FF2B5EF4-FFF2-40B4-BE49-F238E27FC236}">
                <a16:creationId xmlns:a16="http://schemas.microsoft.com/office/drawing/2014/main" id="{8E26668E-213B-7F4E-83A9-0DF04D82D039}"/>
              </a:ext>
            </a:extLst>
          </p:cNvPr>
          <p:cNvSpPr>
            <a:spLocks noGrp="1"/>
          </p:cNvSpPr>
          <p:nvPr>
            <p:ph type="body" sz="quarter" idx="23"/>
          </p:nvPr>
        </p:nvSpPr>
        <p:spPr>
          <a:xfrm>
            <a:off x="649594" y="3839310"/>
            <a:ext cx="3366970"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28" name="Text Placeholder 45">
            <a:extLst>
              <a:ext uri="{FF2B5EF4-FFF2-40B4-BE49-F238E27FC236}">
                <a16:creationId xmlns:a16="http://schemas.microsoft.com/office/drawing/2014/main" id="{7F562F81-1932-2C4E-8B41-ADC7F0AF7D58}"/>
              </a:ext>
            </a:extLst>
          </p:cNvPr>
          <p:cNvSpPr>
            <a:spLocks noGrp="1"/>
          </p:cNvSpPr>
          <p:nvPr>
            <p:ph type="body" sz="quarter" idx="24" hasCustomPrompt="1"/>
          </p:nvPr>
        </p:nvSpPr>
        <p:spPr>
          <a:xfrm>
            <a:off x="647698" y="4627261"/>
            <a:ext cx="3390901"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29" name="Text Placeholder 9">
            <a:extLst>
              <a:ext uri="{FF2B5EF4-FFF2-40B4-BE49-F238E27FC236}">
                <a16:creationId xmlns:a16="http://schemas.microsoft.com/office/drawing/2014/main" id="{3D621FA3-BBCA-B642-9EC3-4F0D8F5278E5}"/>
              </a:ext>
            </a:extLst>
          </p:cNvPr>
          <p:cNvSpPr>
            <a:spLocks noGrp="1"/>
          </p:cNvSpPr>
          <p:nvPr>
            <p:ph type="body" sz="quarter" idx="25"/>
          </p:nvPr>
        </p:nvSpPr>
        <p:spPr>
          <a:xfrm>
            <a:off x="4402937" y="3839310"/>
            <a:ext cx="3436335"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0" name="Text Placeholder 45">
            <a:extLst>
              <a:ext uri="{FF2B5EF4-FFF2-40B4-BE49-F238E27FC236}">
                <a16:creationId xmlns:a16="http://schemas.microsoft.com/office/drawing/2014/main" id="{2321B3B2-D9A0-074A-8BAA-F275A6CCAD03}"/>
              </a:ext>
            </a:extLst>
          </p:cNvPr>
          <p:cNvSpPr>
            <a:spLocks noGrp="1"/>
          </p:cNvSpPr>
          <p:nvPr>
            <p:ph type="body" sz="quarter" idx="26" hasCustomPrompt="1"/>
          </p:nvPr>
        </p:nvSpPr>
        <p:spPr>
          <a:xfrm>
            <a:off x="4400549" y="4627261"/>
            <a:ext cx="3460759"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31" name="Text Placeholder 9">
            <a:extLst>
              <a:ext uri="{FF2B5EF4-FFF2-40B4-BE49-F238E27FC236}">
                <a16:creationId xmlns:a16="http://schemas.microsoft.com/office/drawing/2014/main" id="{1118BBC8-BCF7-C240-BED9-E6A98368E42B}"/>
              </a:ext>
            </a:extLst>
          </p:cNvPr>
          <p:cNvSpPr>
            <a:spLocks noGrp="1"/>
          </p:cNvSpPr>
          <p:nvPr>
            <p:ph type="body" sz="quarter" idx="27"/>
          </p:nvPr>
        </p:nvSpPr>
        <p:spPr>
          <a:xfrm>
            <a:off x="8153398" y="3839310"/>
            <a:ext cx="3420129"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2" name="Text Placeholder 45">
            <a:extLst>
              <a:ext uri="{FF2B5EF4-FFF2-40B4-BE49-F238E27FC236}">
                <a16:creationId xmlns:a16="http://schemas.microsoft.com/office/drawing/2014/main" id="{19AAE1E4-7F74-5446-81EF-DFA6C2C5614B}"/>
              </a:ext>
            </a:extLst>
          </p:cNvPr>
          <p:cNvSpPr>
            <a:spLocks noGrp="1"/>
          </p:cNvSpPr>
          <p:nvPr>
            <p:ph type="body" sz="quarter" idx="28" hasCustomPrompt="1"/>
          </p:nvPr>
        </p:nvSpPr>
        <p:spPr>
          <a:xfrm>
            <a:off x="8153400" y="4627261"/>
            <a:ext cx="3420128"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41"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24" name="Rectangle 23">
            <a:extLst>
              <a:ext uri="{FF2B5EF4-FFF2-40B4-BE49-F238E27FC236}">
                <a16:creationId xmlns:a16="http://schemas.microsoft.com/office/drawing/2014/main" id="{F8F7FFF9-56CA-0A42-947A-1C3891915678}"/>
              </a:ext>
            </a:extLst>
          </p:cNvPr>
          <p:cNvSpPr/>
          <p:nvPr userDrawn="1"/>
        </p:nvSpPr>
        <p:spPr>
          <a:xfrm>
            <a:off x="523451" y="4664044"/>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25" name="Rectangle 24">
            <a:extLst>
              <a:ext uri="{FF2B5EF4-FFF2-40B4-BE49-F238E27FC236}">
                <a16:creationId xmlns:a16="http://schemas.microsoft.com/office/drawing/2014/main" id="{99379955-D730-8145-8390-3AACC655E3CF}"/>
              </a:ext>
            </a:extLst>
          </p:cNvPr>
          <p:cNvSpPr/>
          <p:nvPr userDrawn="1"/>
        </p:nvSpPr>
        <p:spPr>
          <a:xfrm>
            <a:off x="4285785"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33" name="Picture Placeholder 12">
            <a:extLst>
              <a:ext uri="{FF2B5EF4-FFF2-40B4-BE49-F238E27FC236}">
                <a16:creationId xmlns:a16="http://schemas.microsoft.com/office/drawing/2014/main" id="{1F010BC1-C5A7-5D49-AC96-26EB5D49DFE4}"/>
              </a:ext>
            </a:extLst>
          </p:cNvPr>
          <p:cNvSpPr>
            <a:spLocks noGrp="1"/>
          </p:cNvSpPr>
          <p:nvPr>
            <p:ph type="pic" sz="quarter" idx="30" hasCustomPrompt="1"/>
          </p:nvPr>
        </p:nvSpPr>
        <p:spPr>
          <a:xfrm>
            <a:off x="647700" y="2021701"/>
            <a:ext cx="3390900"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4" name="Picture Placeholder 12">
            <a:extLst>
              <a:ext uri="{FF2B5EF4-FFF2-40B4-BE49-F238E27FC236}">
                <a16:creationId xmlns:a16="http://schemas.microsoft.com/office/drawing/2014/main" id="{8CA9C8AF-9BC1-8443-AB0B-DD04D2FAEDFB}"/>
              </a:ext>
            </a:extLst>
          </p:cNvPr>
          <p:cNvSpPr>
            <a:spLocks noGrp="1"/>
          </p:cNvSpPr>
          <p:nvPr>
            <p:ph type="pic" sz="quarter" idx="31" hasCustomPrompt="1"/>
          </p:nvPr>
        </p:nvSpPr>
        <p:spPr>
          <a:xfrm>
            <a:off x="4400550" y="2021701"/>
            <a:ext cx="3390900"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5" name="Picture Placeholder 12">
            <a:extLst>
              <a:ext uri="{FF2B5EF4-FFF2-40B4-BE49-F238E27FC236}">
                <a16:creationId xmlns:a16="http://schemas.microsoft.com/office/drawing/2014/main" id="{15D770F8-98D8-1A46-85E1-524B64A16ED5}"/>
              </a:ext>
            </a:extLst>
          </p:cNvPr>
          <p:cNvSpPr>
            <a:spLocks noGrp="1"/>
          </p:cNvSpPr>
          <p:nvPr>
            <p:ph type="pic" sz="quarter" idx="32" hasCustomPrompt="1"/>
          </p:nvPr>
        </p:nvSpPr>
        <p:spPr>
          <a:xfrm>
            <a:off x="8153400" y="2021701"/>
            <a:ext cx="3420128"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6" name="Rectangle 35">
            <a:extLst>
              <a:ext uri="{FF2B5EF4-FFF2-40B4-BE49-F238E27FC236}">
                <a16:creationId xmlns:a16="http://schemas.microsoft.com/office/drawing/2014/main" id="{8D2C49A3-79CE-4448-BAC9-17E75E76EA22}"/>
              </a:ext>
            </a:extLst>
          </p:cNvPr>
          <p:cNvSpPr/>
          <p:nvPr userDrawn="1"/>
        </p:nvSpPr>
        <p:spPr>
          <a:xfrm>
            <a:off x="8020398"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Tree>
    <p:extLst>
      <p:ext uri="{BB962C8B-B14F-4D97-AF65-F5344CB8AC3E}">
        <p14:creationId xmlns:p14="http://schemas.microsoft.com/office/powerpoint/2010/main" val="2892415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DD880B-1626-B54B-8CA8-B511B64B412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89"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p:nvPr>
        </p:nvSpPr>
        <p:spPr>
          <a:xfrm>
            <a:off x="720980" y="2198726"/>
            <a:ext cx="5230367" cy="375417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Content Placeholder 8">
            <a:extLst>
              <a:ext uri="{FF2B5EF4-FFF2-40B4-BE49-F238E27FC236}">
                <a16:creationId xmlns:a16="http://schemas.microsoft.com/office/drawing/2014/main" id="{31F4DD03-79D4-834A-B13E-882AC0269CF5}"/>
              </a:ext>
            </a:extLst>
          </p:cNvPr>
          <p:cNvSpPr>
            <a:spLocks noGrp="1"/>
          </p:cNvSpPr>
          <p:nvPr>
            <p:ph sz="quarter" idx="30"/>
          </p:nvPr>
        </p:nvSpPr>
        <p:spPr>
          <a:xfrm>
            <a:off x="6343161" y="2198726"/>
            <a:ext cx="5230367" cy="37560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624668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Up">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61"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hasCustomPrompt="1"/>
          </p:nvPr>
        </p:nvSpPr>
        <p:spPr>
          <a:xfrm>
            <a:off x="552788" y="2059371"/>
            <a:ext cx="2713789" cy="1008678"/>
          </a:xfrm>
          <a:prstGeom prst="rect">
            <a:avLst/>
          </a:prstGeom>
          <a:solidFill>
            <a:srgbClr val="AB2228"/>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12" name="Content Placeholder 8"/>
          <p:cNvSpPr>
            <a:spLocks noGrp="1"/>
          </p:cNvSpPr>
          <p:nvPr>
            <p:ph sz="quarter" idx="13"/>
          </p:nvPr>
        </p:nvSpPr>
        <p:spPr>
          <a:xfrm>
            <a:off x="552788" y="3182354"/>
            <a:ext cx="5559256" cy="2783550"/>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4"/>
          </p:nvPr>
        </p:nvSpPr>
        <p:spPr>
          <a:xfrm>
            <a:off x="6231690" y="3182353"/>
            <a:ext cx="5559256" cy="2783550"/>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FEC884E0-5B5D-6A49-B0DA-5E1CA3376F3D}"/>
              </a:ext>
            </a:extLst>
          </p:cNvPr>
          <p:cNvSpPr>
            <a:spLocks noGrp="1"/>
          </p:cNvSpPr>
          <p:nvPr>
            <p:ph type="body" sz="quarter" idx="29" hasCustomPrompt="1"/>
          </p:nvPr>
        </p:nvSpPr>
        <p:spPr>
          <a:xfrm>
            <a:off x="698736" y="12382"/>
            <a:ext cx="1087858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a:t>
            </a:r>
            <a:r>
              <a:rPr lang="en-US" dirty="0" err="1"/>
              <a:t>multichart</a:t>
            </a:r>
            <a:r>
              <a:rPr lang="en-US" dirty="0"/>
              <a:t>/image slide </a:t>
            </a:r>
          </a:p>
        </p:txBody>
      </p:sp>
      <p:sp>
        <p:nvSpPr>
          <p:cNvPr id="15" name="Text Placeholder 11">
            <a:extLst>
              <a:ext uri="{FF2B5EF4-FFF2-40B4-BE49-F238E27FC236}">
                <a16:creationId xmlns:a16="http://schemas.microsoft.com/office/drawing/2014/main" id="{7CB2022D-F329-3C44-83EA-E67545C407EC}"/>
              </a:ext>
            </a:extLst>
          </p:cNvPr>
          <p:cNvSpPr>
            <a:spLocks noGrp="1"/>
          </p:cNvSpPr>
          <p:nvPr>
            <p:ph type="body" sz="quarter" idx="30" hasCustomPrompt="1"/>
          </p:nvPr>
        </p:nvSpPr>
        <p:spPr>
          <a:xfrm>
            <a:off x="694943" y="1497467"/>
            <a:ext cx="10878583"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1" name="Content Placeholder 8">
            <a:extLst>
              <a:ext uri="{FF2B5EF4-FFF2-40B4-BE49-F238E27FC236}">
                <a16:creationId xmlns:a16="http://schemas.microsoft.com/office/drawing/2014/main" id="{3C7926EE-7162-394E-AC94-4F56C6479402}"/>
              </a:ext>
            </a:extLst>
          </p:cNvPr>
          <p:cNvSpPr>
            <a:spLocks noGrp="1"/>
          </p:cNvSpPr>
          <p:nvPr>
            <p:ph sz="quarter" idx="31" hasCustomPrompt="1"/>
          </p:nvPr>
        </p:nvSpPr>
        <p:spPr>
          <a:xfrm>
            <a:off x="3398255" y="2061372"/>
            <a:ext cx="2713789" cy="1008678"/>
          </a:xfrm>
          <a:prstGeom prst="rect">
            <a:avLst/>
          </a:prstGeom>
          <a:solidFill>
            <a:schemeClr val="tx1">
              <a:lumMod val="75000"/>
              <a:lumOff val="25000"/>
            </a:schemeClr>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2" name="Content Placeholder 8">
            <a:extLst>
              <a:ext uri="{FF2B5EF4-FFF2-40B4-BE49-F238E27FC236}">
                <a16:creationId xmlns:a16="http://schemas.microsoft.com/office/drawing/2014/main" id="{016C6094-D5BD-AD4B-83F6-83F7A341C748}"/>
              </a:ext>
            </a:extLst>
          </p:cNvPr>
          <p:cNvSpPr>
            <a:spLocks noGrp="1"/>
          </p:cNvSpPr>
          <p:nvPr>
            <p:ph sz="quarter" idx="32" hasCustomPrompt="1"/>
          </p:nvPr>
        </p:nvSpPr>
        <p:spPr>
          <a:xfrm>
            <a:off x="6231691" y="2065387"/>
            <a:ext cx="2713789" cy="1008678"/>
          </a:xfrm>
          <a:prstGeom prst="rect">
            <a:avLst/>
          </a:prstGeom>
          <a:solidFill>
            <a:srgbClr val="0D365D"/>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3" name="Content Placeholder 8">
            <a:extLst>
              <a:ext uri="{FF2B5EF4-FFF2-40B4-BE49-F238E27FC236}">
                <a16:creationId xmlns:a16="http://schemas.microsoft.com/office/drawing/2014/main" id="{3818F04B-BD29-2E44-9A61-FB64559B7A17}"/>
              </a:ext>
            </a:extLst>
          </p:cNvPr>
          <p:cNvSpPr>
            <a:spLocks noGrp="1"/>
          </p:cNvSpPr>
          <p:nvPr>
            <p:ph sz="quarter" idx="33" hasCustomPrompt="1"/>
          </p:nvPr>
        </p:nvSpPr>
        <p:spPr>
          <a:xfrm>
            <a:off x="9077158" y="2061372"/>
            <a:ext cx="2713789" cy="1008678"/>
          </a:xfrm>
          <a:prstGeom prst="rect">
            <a:avLst/>
          </a:prstGeom>
          <a:solidFill>
            <a:srgbClr val="FFC000"/>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4" name="Rectangle 23">
            <a:extLst>
              <a:ext uri="{FF2B5EF4-FFF2-40B4-BE49-F238E27FC236}">
                <a16:creationId xmlns:a16="http://schemas.microsoft.com/office/drawing/2014/main" id="{0EC459B0-7D32-AE4C-B823-B0C33E03648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9B2E69-38CA-8A47-9E22-10343E532865}"/>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EA985B9-42FD-4D4C-957F-150D7FD36134}"/>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8" name="Picture 27" descr="A black sign with white text&#10;&#10;Description automatically generated">
            <a:extLst>
              <a:ext uri="{FF2B5EF4-FFF2-40B4-BE49-F238E27FC236}">
                <a16:creationId xmlns:a16="http://schemas.microsoft.com/office/drawing/2014/main" id="{560BC3AE-FD66-8A46-A641-C8D73BD6D04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37686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85"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hasCustomPrompt="1"/>
          </p:nvPr>
        </p:nvSpPr>
        <p:spPr>
          <a:xfrm>
            <a:off x="4762982" y="2230055"/>
            <a:ext cx="2823021" cy="3774505"/>
          </a:xfrm>
          <a:prstGeom prst="rect">
            <a:avLst/>
          </a:prstGeom>
          <a:solidFill>
            <a:srgbClr val="AB2228"/>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Copy Block, Infographic, Image</a:t>
            </a:r>
          </a:p>
        </p:txBody>
      </p:sp>
      <p:sp>
        <p:nvSpPr>
          <p:cNvPr id="12" name="Content Placeholder 8"/>
          <p:cNvSpPr>
            <a:spLocks noGrp="1"/>
          </p:cNvSpPr>
          <p:nvPr>
            <p:ph sz="quarter" idx="13" hasCustomPrompt="1"/>
          </p:nvPr>
        </p:nvSpPr>
        <p:spPr>
          <a:xfrm>
            <a:off x="552788" y="4039737"/>
            <a:ext cx="4134959" cy="1964823"/>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FEC884E0-5B5D-6A49-B0DA-5E1CA3376F3D}"/>
              </a:ext>
            </a:extLst>
          </p:cNvPr>
          <p:cNvSpPr>
            <a:spLocks noGrp="1"/>
          </p:cNvSpPr>
          <p:nvPr>
            <p:ph type="body" sz="quarter" idx="29" hasCustomPrompt="1"/>
          </p:nvPr>
        </p:nvSpPr>
        <p:spPr>
          <a:xfrm>
            <a:off x="698736" y="-1"/>
            <a:ext cx="1087858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a:t>
            </a:r>
            <a:r>
              <a:rPr lang="en-US" dirty="0" err="1"/>
              <a:t>multichart</a:t>
            </a:r>
            <a:r>
              <a:rPr lang="en-US" dirty="0"/>
              <a:t>/image slide </a:t>
            </a:r>
          </a:p>
        </p:txBody>
      </p:sp>
      <p:sp>
        <p:nvSpPr>
          <p:cNvPr id="15" name="Text Placeholder 11">
            <a:extLst>
              <a:ext uri="{FF2B5EF4-FFF2-40B4-BE49-F238E27FC236}">
                <a16:creationId xmlns:a16="http://schemas.microsoft.com/office/drawing/2014/main" id="{7CB2022D-F329-3C44-83EA-E67545C407EC}"/>
              </a:ext>
            </a:extLst>
          </p:cNvPr>
          <p:cNvSpPr>
            <a:spLocks noGrp="1"/>
          </p:cNvSpPr>
          <p:nvPr>
            <p:ph type="body" sz="quarter" idx="30" hasCustomPrompt="1"/>
          </p:nvPr>
        </p:nvSpPr>
        <p:spPr>
          <a:xfrm>
            <a:off x="694943" y="1485084"/>
            <a:ext cx="10878583"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6" name="Content Placeholder 8">
            <a:extLst>
              <a:ext uri="{FF2B5EF4-FFF2-40B4-BE49-F238E27FC236}">
                <a16:creationId xmlns:a16="http://schemas.microsoft.com/office/drawing/2014/main" id="{1F8F984E-C8A7-7042-85C7-63EA05CF568E}"/>
              </a:ext>
            </a:extLst>
          </p:cNvPr>
          <p:cNvSpPr>
            <a:spLocks noGrp="1"/>
          </p:cNvSpPr>
          <p:nvPr>
            <p:ph sz="quarter" idx="34" hasCustomPrompt="1"/>
          </p:nvPr>
        </p:nvSpPr>
        <p:spPr>
          <a:xfrm>
            <a:off x="549201" y="2230056"/>
            <a:ext cx="4134959" cy="1714147"/>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8">
            <a:extLst>
              <a:ext uri="{FF2B5EF4-FFF2-40B4-BE49-F238E27FC236}">
                <a16:creationId xmlns:a16="http://schemas.microsoft.com/office/drawing/2014/main" id="{C711F772-1F11-9A41-9FFE-87AAB0FF7869}"/>
              </a:ext>
            </a:extLst>
          </p:cNvPr>
          <p:cNvSpPr>
            <a:spLocks noGrp="1"/>
          </p:cNvSpPr>
          <p:nvPr>
            <p:ph sz="quarter" idx="35" hasCustomPrompt="1"/>
          </p:nvPr>
        </p:nvSpPr>
        <p:spPr>
          <a:xfrm>
            <a:off x="7663162" y="4039737"/>
            <a:ext cx="4134959" cy="1964823"/>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8">
            <a:extLst>
              <a:ext uri="{FF2B5EF4-FFF2-40B4-BE49-F238E27FC236}">
                <a16:creationId xmlns:a16="http://schemas.microsoft.com/office/drawing/2014/main" id="{ECD5CA76-ADA4-C842-984A-4BCD01298557}"/>
              </a:ext>
            </a:extLst>
          </p:cNvPr>
          <p:cNvSpPr>
            <a:spLocks noGrp="1"/>
          </p:cNvSpPr>
          <p:nvPr>
            <p:ph sz="quarter" idx="36" hasCustomPrompt="1"/>
          </p:nvPr>
        </p:nvSpPr>
        <p:spPr>
          <a:xfrm>
            <a:off x="7659575" y="2230056"/>
            <a:ext cx="4134959" cy="1713047"/>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09F8E388-E713-BC40-80A7-48B42EAAB9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2F646FA-F3F8-6E4D-A755-21F7238E5490}"/>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74FDFF1-1867-9F4D-A01F-D65D4007516B}"/>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7" name="Picture 26" descr="A black sign with white text&#10;&#10;Description automatically generated">
            <a:extLst>
              <a:ext uri="{FF2B5EF4-FFF2-40B4-BE49-F238E27FC236}">
                <a16:creationId xmlns:a16="http://schemas.microsoft.com/office/drawing/2014/main" id="{3DCB98D1-5A6A-B84D-A752-828C03D6180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006206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roduct Image Gray Box">
    <p:spTree>
      <p:nvGrpSpPr>
        <p:cNvPr id="1" name=""/>
        <p:cNvGrpSpPr/>
        <p:nvPr/>
      </p:nvGrpSpPr>
      <p:grpSpPr>
        <a:xfrm>
          <a:off x="0" y="0"/>
          <a:ext cx="0" cy="0"/>
          <a:chOff x="0" y="0"/>
          <a:chExt cx="0" cy="0"/>
        </a:xfrm>
      </p:grpSpPr>
      <p:sp>
        <p:nvSpPr>
          <p:cNvPr id="2" name="Rectangle 1"/>
          <p:cNvSpPr/>
          <p:nvPr userDrawn="1"/>
        </p:nvSpPr>
        <p:spPr>
          <a:xfrm>
            <a:off x="6092952" y="0"/>
            <a:ext cx="6099048" cy="685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31" hasCustomPrompt="1"/>
          </p:nvPr>
        </p:nvSpPr>
        <p:spPr>
          <a:xfrm>
            <a:off x="6092825" y="0"/>
            <a:ext cx="6099175" cy="6858000"/>
          </a:xfrm>
          <a:prstGeom prst="rect">
            <a:avLst/>
          </a:prstGeom>
          <a:ln>
            <a:noFill/>
          </a:ln>
        </p:spPr>
        <p:txBody>
          <a:bodyPr/>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sp>
        <p:nvSpPr>
          <p:cNvPr id="22" name="Content Placeholder 6">
            <a:extLst>
              <a:ext uri="{FF2B5EF4-FFF2-40B4-BE49-F238E27FC236}">
                <a16:creationId xmlns:a16="http://schemas.microsoft.com/office/drawing/2014/main" id="{59895971-5F54-2646-AB6F-BF2C52CE082B}"/>
              </a:ext>
            </a:extLst>
          </p:cNvPr>
          <p:cNvSpPr>
            <a:spLocks noGrp="1"/>
          </p:cNvSpPr>
          <p:nvPr>
            <p:ph sz="quarter" idx="34" hasCustomPrompt="1"/>
          </p:nvPr>
        </p:nvSpPr>
        <p:spPr>
          <a:xfrm>
            <a:off x="273357" y="64008"/>
            <a:ext cx="5819468" cy="6858000"/>
          </a:xfrm>
          <a:prstGeom prst="rect">
            <a:avLst/>
          </a:prstGeom>
        </p:spPr>
        <p:txBody>
          <a:bodyPr anchor="t"/>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57"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Oval 2">
            <a:extLst>
              <a:ext uri="{FF2B5EF4-FFF2-40B4-BE49-F238E27FC236}">
                <a16:creationId xmlns:a16="http://schemas.microsoft.com/office/drawing/2014/main" id="{031D513C-0038-A840-BA0F-5E5095A01FB5}"/>
              </a:ext>
            </a:extLst>
          </p:cNvPr>
          <p:cNvSpPr/>
          <p:nvPr userDrawn="1"/>
        </p:nvSpPr>
        <p:spPr>
          <a:xfrm>
            <a:off x="5546615" y="2852338"/>
            <a:ext cx="1203158" cy="11533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1491CD6-944A-4C4A-AA24-336273FB0457}"/>
              </a:ext>
            </a:extLst>
          </p:cNvPr>
          <p:cNvSpPr txBox="1"/>
          <p:nvPr userDrawn="1"/>
        </p:nvSpPr>
        <p:spPr>
          <a:xfrm>
            <a:off x="5771311" y="3182235"/>
            <a:ext cx="770021" cy="523220"/>
          </a:xfrm>
          <a:prstGeom prst="rect">
            <a:avLst/>
          </a:prstGeom>
          <a:noFill/>
        </p:spPr>
        <p:txBody>
          <a:bodyPr wrap="square" rtlCol="0">
            <a:spAutoFit/>
          </a:bodyPr>
          <a:lstStyle/>
          <a:p>
            <a:pPr algn="ctr"/>
            <a:r>
              <a:rPr lang="en-US" sz="2800" b="1" dirty="0">
                <a:solidFill>
                  <a:schemeClr val="bg1"/>
                </a:solidFill>
                <a:latin typeface="+mj-lt"/>
              </a:rPr>
              <a:t>VS.</a:t>
            </a:r>
          </a:p>
        </p:txBody>
      </p:sp>
      <p:sp>
        <p:nvSpPr>
          <p:cNvPr id="17" name="Text Placeholder 9">
            <a:extLst>
              <a:ext uri="{FF2B5EF4-FFF2-40B4-BE49-F238E27FC236}">
                <a16:creationId xmlns:a16="http://schemas.microsoft.com/office/drawing/2014/main" id="{19EEC7FE-32A3-C240-B6A6-6FDA66460ED2}"/>
              </a:ext>
            </a:extLst>
          </p:cNvPr>
          <p:cNvSpPr>
            <a:spLocks noGrp="1"/>
          </p:cNvSpPr>
          <p:nvPr>
            <p:ph type="body" sz="quarter" idx="32" hasCustomPrompt="1"/>
          </p:nvPr>
        </p:nvSpPr>
        <p:spPr>
          <a:xfrm>
            <a:off x="6541332" y="-3"/>
            <a:ext cx="5035988" cy="1438275"/>
          </a:xfrm>
          <a:prstGeom prst="rect">
            <a:avLst/>
          </a:prstGeom>
        </p:spPr>
        <p:txBody>
          <a:bodyPr anchor="b">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Comparison Heading</a:t>
            </a:r>
          </a:p>
        </p:txBody>
      </p:sp>
      <p:sp>
        <p:nvSpPr>
          <p:cNvPr id="18" name="Text Placeholder 11">
            <a:extLst>
              <a:ext uri="{FF2B5EF4-FFF2-40B4-BE49-F238E27FC236}">
                <a16:creationId xmlns:a16="http://schemas.microsoft.com/office/drawing/2014/main" id="{B1215F7B-2651-CD44-94A3-C999CF158CF0}"/>
              </a:ext>
            </a:extLst>
          </p:cNvPr>
          <p:cNvSpPr>
            <a:spLocks noGrp="1"/>
          </p:cNvSpPr>
          <p:nvPr>
            <p:ph type="body" sz="quarter" idx="33" hasCustomPrompt="1"/>
          </p:nvPr>
        </p:nvSpPr>
        <p:spPr>
          <a:xfrm>
            <a:off x="6538962" y="1485081"/>
            <a:ext cx="503598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Text Placeholder 9">
            <a:extLst>
              <a:ext uri="{FF2B5EF4-FFF2-40B4-BE49-F238E27FC236}">
                <a16:creationId xmlns:a16="http://schemas.microsoft.com/office/drawing/2014/main" id="{496FFF96-389A-C143-B8FC-E1A66E155BEE}"/>
              </a:ext>
            </a:extLst>
          </p:cNvPr>
          <p:cNvSpPr>
            <a:spLocks noGrp="1"/>
          </p:cNvSpPr>
          <p:nvPr>
            <p:ph type="body" sz="quarter" idx="29" hasCustomPrompt="1"/>
          </p:nvPr>
        </p:nvSpPr>
        <p:spPr>
          <a:xfrm>
            <a:off x="694944" y="-3"/>
            <a:ext cx="4955725"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Comparison Heading</a:t>
            </a:r>
          </a:p>
        </p:txBody>
      </p:sp>
      <p:sp>
        <p:nvSpPr>
          <p:cNvPr id="20" name="Text Placeholder 11">
            <a:extLst>
              <a:ext uri="{FF2B5EF4-FFF2-40B4-BE49-F238E27FC236}">
                <a16:creationId xmlns:a16="http://schemas.microsoft.com/office/drawing/2014/main" id="{EEA9D879-92F5-D043-BA5A-A53869C01C16}"/>
              </a:ext>
            </a:extLst>
          </p:cNvPr>
          <p:cNvSpPr>
            <a:spLocks noGrp="1"/>
          </p:cNvSpPr>
          <p:nvPr>
            <p:ph type="body" sz="quarter" idx="14" hasCustomPrompt="1"/>
          </p:nvPr>
        </p:nvSpPr>
        <p:spPr>
          <a:xfrm>
            <a:off x="691152" y="1485082"/>
            <a:ext cx="4955725"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37B6C317-D2CE-3A4D-B860-6B95243BC75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FAD97C8-94B5-4143-9125-218476B8E543}"/>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4CD76E-CE8D-B640-AA0C-3E99F54CE903}"/>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28" name="Picture 27" descr="A black sign with white text&#10;&#10;Description automatically generated">
            <a:extLst>
              <a:ext uri="{FF2B5EF4-FFF2-40B4-BE49-F238E27FC236}">
                <a16:creationId xmlns:a16="http://schemas.microsoft.com/office/drawing/2014/main" id="{19A00FD2-685D-D643-B66D-C50FAC8318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25587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hoppy Subtitle">
    <p:bg>
      <p:bgPr>
        <a:solidFill>
          <a:schemeClr val="tx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228EDBF-5F05-284B-9F7B-B5F5B49FD8F8}"/>
              </a:ext>
            </a:extLst>
          </p:cNvPr>
          <p:cNvSpPr>
            <a:spLocks noGrp="1"/>
          </p:cNvSpPr>
          <p:nvPr>
            <p:ph type="pic" sz="quarter" idx="11"/>
          </p:nvPr>
        </p:nvSpPr>
        <p:spPr>
          <a:xfrm>
            <a:off x="0" y="0"/>
            <a:ext cx="12192000" cy="6858000"/>
          </a:xfrm>
          <a:custGeom>
            <a:avLst/>
            <a:gdLst>
              <a:gd name="connsiteX0" fmla="*/ 12192000 w 12192000"/>
              <a:gd name="connsiteY0" fmla="*/ 3562854 h 6858000"/>
              <a:gd name="connsiteX1" fmla="*/ 12192000 w 12192000"/>
              <a:gd name="connsiteY1" fmla="*/ 5651801 h 6858000"/>
              <a:gd name="connsiteX2" fmla="*/ 10985801 w 12192000"/>
              <a:gd name="connsiteY2" fmla="*/ 6858000 h 6858000"/>
              <a:gd name="connsiteX3" fmla="*/ 8896855 w 12192000"/>
              <a:gd name="connsiteY3" fmla="*/ 6858000 h 6858000"/>
              <a:gd name="connsiteX4" fmla="*/ 12192000 w 12192000"/>
              <a:gd name="connsiteY4" fmla="*/ 1343491 h 6858000"/>
              <a:gd name="connsiteX5" fmla="*/ 12192000 w 12192000"/>
              <a:gd name="connsiteY5" fmla="*/ 3432438 h 6858000"/>
              <a:gd name="connsiteX6" fmla="*/ 8766438 w 12192000"/>
              <a:gd name="connsiteY6" fmla="*/ 6858000 h 6858000"/>
              <a:gd name="connsiteX7" fmla="*/ 6677492 w 12192000"/>
              <a:gd name="connsiteY7" fmla="*/ 6858000 h 6858000"/>
              <a:gd name="connsiteX8" fmla="*/ 0 w 12192000"/>
              <a:gd name="connsiteY8" fmla="*/ 0 h 6858000"/>
              <a:gd name="connsiteX9" fmla="*/ 12192000 w 12192000"/>
              <a:gd name="connsiteY9" fmla="*/ 0 h 6858000"/>
              <a:gd name="connsiteX10" fmla="*/ 12192000 w 12192000"/>
              <a:gd name="connsiteY10" fmla="*/ 1213075 h 6858000"/>
              <a:gd name="connsiteX11" fmla="*/ 6547076 w 12192000"/>
              <a:gd name="connsiteY11" fmla="*/ 6858000 h 6858000"/>
              <a:gd name="connsiteX12" fmla="*/ 4458130 w 12192000"/>
              <a:gd name="connsiteY12" fmla="*/ 6858000 h 6858000"/>
              <a:gd name="connsiteX13" fmla="*/ 11316128 w 12192000"/>
              <a:gd name="connsiteY13" fmla="*/ 2 h 6858000"/>
              <a:gd name="connsiteX14" fmla="*/ 11176002 w 12192000"/>
              <a:gd name="connsiteY14" fmla="*/ 2 h 6858000"/>
              <a:gd name="connsiteX15" fmla="*/ 4318004 w 12192000"/>
              <a:gd name="connsiteY15" fmla="*/ 6858000 h 6858000"/>
              <a:gd name="connsiteX16" fmla="*/ 2266186 w 12192000"/>
              <a:gd name="connsiteY16" fmla="*/ 6858000 h 6858000"/>
              <a:gd name="connsiteX17" fmla="*/ 2247622 w 12192000"/>
              <a:gd name="connsiteY17" fmla="*/ 6839436 h 6858000"/>
              <a:gd name="connsiteX18" fmla="*/ 9087055 w 12192000"/>
              <a:gd name="connsiteY18" fmla="*/ 2 h 6858000"/>
              <a:gd name="connsiteX19" fmla="*/ 2 w 12192000"/>
              <a:gd name="connsiteY19" fmla="*/ 2 h 6858000"/>
              <a:gd name="connsiteX20" fmla="*/ 2 w 12192000"/>
              <a:gd name="connsiteY20" fmla="*/ 6858000 h 6858000"/>
              <a:gd name="connsiteX21" fmla="*/ 0 w 12192000"/>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6858000">
                <a:moveTo>
                  <a:pt x="12192000" y="3562854"/>
                </a:moveTo>
                <a:lnTo>
                  <a:pt x="12192000" y="5651801"/>
                </a:lnTo>
                <a:lnTo>
                  <a:pt x="10985801" y="6858000"/>
                </a:lnTo>
                <a:lnTo>
                  <a:pt x="8896855" y="6858000"/>
                </a:lnTo>
                <a:close/>
                <a:moveTo>
                  <a:pt x="12192000" y="1343491"/>
                </a:moveTo>
                <a:lnTo>
                  <a:pt x="12192000" y="3432438"/>
                </a:lnTo>
                <a:lnTo>
                  <a:pt x="8766438" y="6858000"/>
                </a:lnTo>
                <a:lnTo>
                  <a:pt x="6677492" y="6858000"/>
                </a:lnTo>
                <a:close/>
                <a:moveTo>
                  <a:pt x="0" y="0"/>
                </a:moveTo>
                <a:lnTo>
                  <a:pt x="12192000" y="0"/>
                </a:lnTo>
                <a:lnTo>
                  <a:pt x="12192000" y="1213075"/>
                </a:lnTo>
                <a:lnTo>
                  <a:pt x="6547076" y="6858000"/>
                </a:lnTo>
                <a:lnTo>
                  <a:pt x="4458130" y="6858000"/>
                </a:lnTo>
                <a:lnTo>
                  <a:pt x="11316128" y="2"/>
                </a:lnTo>
                <a:lnTo>
                  <a:pt x="11176002" y="2"/>
                </a:lnTo>
                <a:lnTo>
                  <a:pt x="4318004" y="6858000"/>
                </a:lnTo>
                <a:lnTo>
                  <a:pt x="2266186" y="6858000"/>
                </a:lnTo>
                <a:lnTo>
                  <a:pt x="2247622" y="6839436"/>
                </a:lnTo>
                <a:lnTo>
                  <a:pt x="9087055" y="2"/>
                </a:lnTo>
                <a:lnTo>
                  <a:pt x="2" y="2"/>
                </a:lnTo>
                <a:lnTo>
                  <a:pt x="2" y="6858000"/>
                </a:lnTo>
                <a:lnTo>
                  <a:pt x="0" y="6858000"/>
                </a:lnTo>
                <a:close/>
              </a:path>
            </a:pathLst>
          </a:custGeom>
        </p:spPr>
        <p:txBody>
          <a:bodyPr wrap="square">
            <a:noAutofit/>
          </a:bodyPr>
          <a:lstStyle/>
          <a:p>
            <a:r>
              <a:rPr lang="en-US" dirty="0"/>
              <a:t>Click icon to add picture</a:t>
            </a:r>
          </a:p>
        </p:txBody>
      </p:sp>
      <p:sp>
        <p:nvSpPr>
          <p:cNvPr id="14" name="CUTS">
            <a:extLst>
              <a:ext uri="{FF2B5EF4-FFF2-40B4-BE49-F238E27FC236}">
                <a16:creationId xmlns:a16="http://schemas.microsoft.com/office/drawing/2014/main" id="{20D7C606-3C29-294A-AB41-C536CFED225E}"/>
              </a:ext>
            </a:extLst>
          </p:cNvPr>
          <p:cNvSpPr/>
          <p:nvPr userDrawn="1"/>
        </p:nvSpPr>
        <p:spPr>
          <a:xfrm>
            <a:off x="1" y="2988"/>
            <a:ext cx="12191999" cy="6857999"/>
          </a:xfrm>
          <a:custGeom>
            <a:avLst/>
            <a:gdLst>
              <a:gd name="connsiteX0" fmla="*/ 12191999 w 12191999"/>
              <a:gd name="connsiteY0" fmla="*/ 5651798 h 6857999"/>
              <a:gd name="connsiteX1" fmla="*/ 12191999 w 12191999"/>
              <a:gd name="connsiteY1" fmla="*/ 6857999 h 6857999"/>
              <a:gd name="connsiteX2" fmla="*/ 10985798 w 12191999"/>
              <a:gd name="connsiteY2" fmla="*/ 6857999 h 6857999"/>
              <a:gd name="connsiteX3" fmla="*/ 12191999 w 12191999"/>
              <a:gd name="connsiteY3" fmla="*/ 3432435 h 6857999"/>
              <a:gd name="connsiteX4" fmla="*/ 12191999 w 12191999"/>
              <a:gd name="connsiteY4" fmla="*/ 3562851 h 6857999"/>
              <a:gd name="connsiteX5" fmla="*/ 8896852 w 12191999"/>
              <a:gd name="connsiteY5" fmla="*/ 6857999 h 6857999"/>
              <a:gd name="connsiteX6" fmla="*/ 8766435 w 12191999"/>
              <a:gd name="connsiteY6" fmla="*/ 6857999 h 6857999"/>
              <a:gd name="connsiteX7" fmla="*/ 12191999 w 12191999"/>
              <a:gd name="connsiteY7" fmla="*/ 1213072 h 6857999"/>
              <a:gd name="connsiteX8" fmla="*/ 12191999 w 12191999"/>
              <a:gd name="connsiteY8" fmla="*/ 1343488 h 6857999"/>
              <a:gd name="connsiteX9" fmla="*/ 6677489 w 12191999"/>
              <a:gd name="connsiteY9" fmla="*/ 6857999 h 6857999"/>
              <a:gd name="connsiteX10" fmla="*/ 6547073 w 12191999"/>
              <a:gd name="connsiteY10" fmla="*/ 6857999 h 6857999"/>
              <a:gd name="connsiteX11" fmla="*/ 11176000 w 12191999"/>
              <a:gd name="connsiteY11" fmla="*/ 0 h 6857999"/>
              <a:gd name="connsiteX12" fmla="*/ 11316126 w 12191999"/>
              <a:gd name="connsiteY12" fmla="*/ 0 h 6857999"/>
              <a:gd name="connsiteX13" fmla="*/ 4458127 w 12191999"/>
              <a:gd name="connsiteY13" fmla="*/ 6857999 h 6857999"/>
              <a:gd name="connsiteX14" fmla="*/ 4318001 w 12191999"/>
              <a:gd name="connsiteY14" fmla="*/ 6857999 h 6857999"/>
              <a:gd name="connsiteX15" fmla="*/ 0 w 12191999"/>
              <a:gd name="connsiteY15" fmla="*/ 0 h 6857999"/>
              <a:gd name="connsiteX16" fmla="*/ 9087053 w 12191999"/>
              <a:gd name="connsiteY16" fmla="*/ 0 h 6857999"/>
              <a:gd name="connsiteX17" fmla="*/ 2247620 w 12191999"/>
              <a:gd name="connsiteY17" fmla="*/ 6839434 h 6857999"/>
              <a:gd name="connsiteX18" fmla="*/ 2266185 w 12191999"/>
              <a:gd name="connsiteY18" fmla="*/ 6857999 h 6857999"/>
              <a:gd name="connsiteX19" fmla="*/ 0 w 12191999"/>
              <a:gd name="connsiteY1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6857999">
                <a:moveTo>
                  <a:pt x="12191999" y="5651798"/>
                </a:moveTo>
                <a:lnTo>
                  <a:pt x="12191999" y="6857999"/>
                </a:lnTo>
                <a:lnTo>
                  <a:pt x="10985798" y="6857999"/>
                </a:lnTo>
                <a:close/>
                <a:moveTo>
                  <a:pt x="12191999" y="3432435"/>
                </a:moveTo>
                <a:lnTo>
                  <a:pt x="12191999" y="3562851"/>
                </a:lnTo>
                <a:lnTo>
                  <a:pt x="8896852" y="6857999"/>
                </a:lnTo>
                <a:lnTo>
                  <a:pt x="8766435" y="6857999"/>
                </a:lnTo>
                <a:close/>
                <a:moveTo>
                  <a:pt x="12191999" y="1213072"/>
                </a:moveTo>
                <a:lnTo>
                  <a:pt x="12191999" y="1343488"/>
                </a:lnTo>
                <a:lnTo>
                  <a:pt x="6677489" y="6857999"/>
                </a:lnTo>
                <a:lnTo>
                  <a:pt x="6547073" y="6857999"/>
                </a:lnTo>
                <a:close/>
                <a:moveTo>
                  <a:pt x="11176000" y="0"/>
                </a:moveTo>
                <a:lnTo>
                  <a:pt x="11316126" y="0"/>
                </a:lnTo>
                <a:lnTo>
                  <a:pt x="4458127" y="6857999"/>
                </a:lnTo>
                <a:lnTo>
                  <a:pt x="4318001" y="6857999"/>
                </a:lnTo>
                <a:close/>
                <a:moveTo>
                  <a:pt x="0" y="0"/>
                </a:moveTo>
                <a:lnTo>
                  <a:pt x="9087053" y="0"/>
                </a:lnTo>
                <a:lnTo>
                  <a:pt x="2247620" y="6839434"/>
                </a:lnTo>
                <a:lnTo>
                  <a:pt x="2266185" y="6857999"/>
                </a:lnTo>
                <a:lnTo>
                  <a:pt x="0" y="685799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LOGO">
            <a:extLst>
              <a:ext uri="{FF2B5EF4-FFF2-40B4-BE49-F238E27FC236}">
                <a16:creationId xmlns:a16="http://schemas.microsoft.com/office/drawing/2014/main" id="{3947AE7F-84E7-4B67-9A38-296F34BCA5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4944" y="6199632"/>
            <a:ext cx="836790" cy="556787"/>
          </a:xfrm>
          <a:prstGeom prst="rect">
            <a:avLst/>
          </a:prstGeom>
        </p:spPr>
      </p:pic>
      <p:sp>
        <p:nvSpPr>
          <p:cNvPr id="15" name="Title Placeholder 1"/>
          <p:cNvSpPr>
            <a:spLocks noGrp="1"/>
          </p:cNvSpPr>
          <p:nvPr>
            <p:ph type="title" hasCustomPrompt="1"/>
          </p:nvPr>
        </p:nvSpPr>
        <p:spPr>
          <a:xfrm>
            <a:off x="694944" y="2055351"/>
            <a:ext cx="4636008" cy="978408"/>
          </a:xfrm>
          <a:prstGeom prst="rect">
            <a:avLst/>
          </a:prstGeom>
        </p:spPr>
        <p:txBody>
          <a:bodyPr vert="horz" lIns="91440" tIns="45720" rIns="91440" bIns="45720" rtlCol="0" anchor="ctr">
            <a:noAutofit/>
          </a:bodyPr>
          <a:lstStyle>
            <a:lvl1pPr algn="l">
              <a:defRPr b="0" i="0">
                <a:solidFill>
                  <a:schemeClr val="tx1"/>
                </a:solidFill>
                <a:latin typeface="Titillium" pitchFamily="2" charset="77"/>
              </a:defRPr>
            </a:lvl1pPr>
          </a:lstStyle>
          <a:p>
            <a:r>
              <a:rPr lang="en-US" dirty="0"/>
              <a:t>Click to edit Content and Copy</a:t>
            </a:r>
          </a:p>
        </p:txBody>
      </p:sp>
      <p:sp>
        <p:nvSpPr>
          <p:cNvPr id="16" name="Text Placeholder 12"/>
          <p:cNvSpPr>
            <a:spLocks noGrp="1"/>
          </p:cNvSpPr>
          <p:nvPr>
            <p:ph type="body" sz="quarter" idx="10" hasCustomPrompt="1"/>
          </p:nvPr>
        </p:nvSpPr>
        <p:spPr>
          <a:xfrm>
            <a:off x="694944" y="3122713"/>
            <a:ext cx="3625850" cy="1025525"/>
          </a:xfrm>
          <a:prstGeom prst="rect">
            <a:avLst/>
          </a:prstGeom>
        </p:spPr>
        <p:txBody>
          <a:bodyPr>
            <a:noAutofit/>
          </a:bodyPr>
          <a:lstStyle>
            <a:lvl1pPr marL="0" indent="0" algn="l">
              <a:buNone/>
              <a:defRPr sz="2600" b="1" i="0">
                <a:solidFill>
                  <a:schemeClr val="accent5"/>
                </a:solidFill>
                <a:latin typeface="Titillium" pitchFamily="2" charset="77"/>
              </a:defRPr>
            </a:lvl1pPr>
            <a:lvl2pPr marL="457200" indent="0" algn="r">
              <a:buNone/>
              <a:defRPr sz="2600">
                <a:solidFill>
                  <a:schemeClr val="accent3"/>
                </a:solidFill>
                <a:latin typeface="+mj-lt"/>
              </a:defRPr>
            </a:lvl2pPr>
            <a:lvl3pPr marL="914400" indent="0" algn="r">
              <a:buNone/>
              <a:defRPr sz="2600">
                <a:solidFill>
                  <a:schemeClr val="accent3"/>
                </a:solidFill>
                <a:latin typeface="+mj-lt"/>
              </a:defRPr>
            </a:lvl3pPr>
            <a:lvl4pPr marL="1371600" indent="0" algn="r">
              <a:buNone/>
              <a:defRPr sz="2600">
                <a:solidFill>
                  <a:schemeClr val="accent3"/>
                </a:solidFill>
                <a:latin typeface="+mj-lt"/>
              </a:defRPr>
            </a:lvl4pPr>
            <a:lvl5pPr marL="1828800" indent="0" algn="r">
              <a:buNone/>
              <a:defRPr sz="2600">
                <a:solidFill>
                  <a:schemeClr val="accent3"/>
                </a:solidFill>
                <a:latin typeface="+mj-lt"/>
              </a:defRPr>
            </a:lvl5pPr>
          </a:lstStyle>
          <a:p>
            <a:pPr lvl="0"/>
            <a:r>
              <a:rPr lang="en-US" dirty="0"/>
              <a:t>Subtitle of Section</a:t>
            </a:r>
          </a:p>
        </p:txBody>
      </p:sp>
      <p:sp>
        <p:nvSpPr>
          <p:cNvPr id="18" name="RED RIGHT BOTTOM CORNER">
            <a:extLst>
              <a:ext uri="{FF2B5EF4-FFF2-40B4-BE49-F238E27FC236}">
                <a16:creationId xmlns:a16="http://schemas.microsoft.com/office/drawing/2014/main" id="{4D193DE4-498F-1D4F-A1A0-3C9497271EE7}"/>
              </a:ext>
            </a:extLst>
          </p:cNvPr>
          <p:cNvSpPr/>
          <p:nvPr userDrawn="1"/>
        </p:nvSpPr>
        <p:spPr>
          <a:xfrm flipH="1">
            <a:off x="11163300" y="5843368"/>
            <a:ext cx="1028700" cy="10286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ogo text">
            <a:extLst>
              <a:ext uri="{FF2B5EF4-FFF2-40B4-BE49-F238E27FC236}">
                <a16:creationId xmlns:a16="http://schemas.microsoft.com/office/drawing/2014/main" id="{F3400E17-4E47-AB45-B835-0E1D52465DAD}"/>
              </a:ext>
            </a:extLst>
          </p:cNvPr>
          <p:cNvSpPr txBox="1"/>
          <p:nvPr userDrawn="1"/>
        </p:nvSpPr>
        <p:spPr>
          <a:xfrm>
            <a:off x="1688592" y="6367373"/>
            <a:ext cx="4730496" cy="523220"/>
          </a:xfrm>
          <a:prstGeom prst="rect">
            <a:avLst/>
          </a:prstGeom>
          <a:noFill/>
        </p:spPr>
        <p:txBody>
          <a:bodyPr wrap="square" rtlCol="0">
            <a:spAutoFit/>
          </a:bodyPr>
          <a:lstStyle/>
          <a:p>
            <a:r>
              <a:rPr lang="en-US" sz="700" b="0" i="0" kern="1200" dirty="0">
                <a:solidFill>
                  <a:schemeClr val="tx1">
                    <a:lumMod val="50000"/>
                  </a:schemeClr>
                </a:solidFill>
                <a:effectLst/>
                <a:latin typeface="+mn-lt"/>
                <a:ea typeface="+mn-ea"/>
                <a:cs typeface="+mn-cs"/>
              </a:rPr>
              <a:t>© Copyright Red Lion 2020</a:t>
            </a:r>
          </a:p>
          <a:p>
            <a:endParaRPr lang="en-US" sz="700" b="0" i="0" kern="1200" dirty="0">
              <a:solidFill>
                <a:schemeClr val="tx1">
                  <a:lumMod val="50000"/>
                </a:schemeClr>
              </a:solidFill>
              <a:effectLst/>
              <a:latin typeface="+mn-lt"/>
              <a:ea typeface="+mn-ea"/>
              <a:cs typeface="+mn-cs"/>
            </a:endParaRPr>
          </a:p>
          <a:p>
            <a:r>
              <a:rPr lang="en-US" sz="700" b="0" i="0" kern="1200" dirty="0">
                <a:solidFill>
                  <a:schemeClr val="tx1">
                    <a:lumMod val="50000"/>
                  </a:schemeClr>
                </a:solidFill>
                <a:effectLst/>
                <a:latin typeface="+mn-lt"/>
                <a:ea typeface="+mn-ea"/>
                <a:cs typeface="+mn-cs"/>
              </a:rPr>
              <a:t> </a:t>
            </a:r>
          </a:p>
          <a:p>
            <a:endParaRPr lang="en-US" sz="700" dirty="0">
              <a:solidFill>
                <a:schemeClr val="tx1">
                  <a:lumMod val="50000"/>
                </a:schemeClr>
              </a:solidFill>
            </a:endParaRPr>
          </a:p>
        </p:txBody>
      </p:sp>
    </p:spTree>
    <p:extLst>
      <p:ext uri="{BB962C8B-B14F-4D97-AF65-F5344CB8AC3E}">
        <p14:creationId xmlns:p14="http://schemas.microsoft.com/office/powerpoint/2010/main" val="246808921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mediate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2" name="TextBox 11">
            <a:extLst>
              <a:ext uri="{FF2B5EF4-FFF2-40B4-BE49-F238E27FC236}">
                <a16:creationId xmlns:a16="http://schemas.microsoft.com/office/drawing/2014/main" id="{3F286E66-7073-A04E-8C8E-72B53D3A9B0B}"/>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14" name="Rectangle 13">
            <a:extLst>
              <a:ext uri="{FF2B5EF4-FFF2-40B4-BE49-F238E27FC236}">
                <a16:creationId xmlns:a16="http://schemas.microsoft.com/office/drawing/2014/main" id="{2BBA7AB0-543E-FF4B-83C4-EA77AD8B6F37}"/>
              </a:ext>
            </a:extLst>
          </p:cNvPr>
          <p:cNvSpPr/>
          <p:nvPr userDrawn="1"/>
        </p:nvSpPr>
        <p:spPr>
          <a:xfrm>
            <a:off x="0" y="5760721"/>
            <a:ext cx="12203113" cy="1097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White Logo">
            <a:extLst>
              <a:ext uri="{FF2B5EF4-FFF2-40B4-BE49-F238E27FC236}">
                <a16:creationId xmlns:a16="http://schemas.microsoft.com/office/drawing/2014/main" id="{5A4E378A-5C03-1246-ABB3-1B62938D7E7C}"/>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
        <p:nvSpPr>
          <p:cNvPr id="16" name="Subtitle">
            <a:extLst>
              <a:ext uri="{FF2B5EF4-FFF2-40B4-BE49-F238E27FC236}">
                <a16:creationId xmlns:a16="http://schemas.microsoft.com/office/drawing/2014/main" id="{9CF478C2-330A-1F46-8F01-45AFA7F23A3B}"/>
              </a:ext>
            </a:extLst>
          </p:cNvPr>
          <p:cNvSpPr>
            <a:spLocks noGrp="1"/>
          </p:cNvSpPr>
          <p:nvPr>
            <p:ph type="body" sz="quarter" idx="19"/>
          </p:nvPr>
        </p:nvSpPr>
        <p:spPr>
          <a:xfrm>
            <a:off x="658368" y="6372043"/>
            <a:ext cx="5645523" cy="361628"/>
          </a:xfrm>
          <a:prstGeom prst="rect">
            <a:avLst/>
          </a:prstGeom>
        </p:spPr>
        <p:txBody>
          <a:bodyPr>
            <a:noAutofit/>
          </a:bodyPr>
          <a:lstStyle>
            <a:lvl1pPr marL="0" indent="0">
              <a:buNone/>
              <a:defRPr sz="2400" b="1">
                <a:solidFill>
                  <a:schemeClr val="accent5"/>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17" name="Primary Title">
            <a:extLst>
              <a:ext uri="{FF2B5EF4-FFF2-40B4-BE49-F238E27FC236}">
                <a16:creationId xmlns:a16="http://schemas.microsoft.com/office/drawing/2014/main" id="{5D2A6934-1261-DF44-BBE4-94293CBA495D}"/>
              </a:ext>
            </a:extLst>
          </p:cNvPr>
          <p:cNvSpPr>
            <a:spLocks noGrp="1"/>
          </p:cNvSpPr>
          <p:nvPr>
            <p:ph type="body" sz="quarter" idx="18"/>
          </p:nvPr>
        </p:nvSpPr>
        <p:spPr>
          <a:xfrm>
            <a:off x="658368" y="5885049"/>
            <a:ext cx="10278525" cy="358406"/>
          </a:xfrm>
          <a:prstGeom prst="rect">
            <a:avLst/>
          </a:prstGeom>
        </p:spPr>
        <p:txBody>
          <a:bodyPr>
            <a:noAutofit/>
          </a:bodyPr>
          <a:lstStyle>
            <a:lvl1pPr marL="0" indent="0">
              <a:buNone/>
              <a:defRPr sz="2800" b="1">
                <a:solidFill>
                  <a:schemeClr val="bg1"/>
                </a:solidFill>
                <a:latin typeface="+mj-lt"/>
              </a:defRPr>
            </a:lvl1pPr>
          </a:lstStyle>
          <a:p>
            <a:pPr lvl="0"/>
            <a:endParaRPr lang="en-US" dirty="0"/>
          </a:p>
        </p:txBody>
      </p:sp>
      <p:sp>
        <p:nvSpPr>
          <p:cNvPr id="18" name="Footer Placeholder 4">
            <a:extLst>
              <a:ext uri="{FF2B5EF4-FFF2-40B4-BE49-F238E27FC236}">
                <a16:creationId xmlns:a16="http://schemas.microsoft.com/office/drawing/2014/main" id="{A561B9E7-40CF-D243-91DA-114C45AAE6BF}"/>
              </a:ext>
            </a:extLst>
          </p:cNvPr>
          <p:cNvSpPr>
            <a:spLocks noGrp="1"/>
          </p:cNvSpPr>
          <p:nvPr>
            <p:ph type="ftr" sz="quarter" idx="3"/>
          </p:nvPr>
        </p:nvSpPr>
        <p:spPr>
          <a:xfrm>
            <a:off x="6421582" y="6367783"/>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Copyright Red Lion 2020</a:t>
            </a:r>
          </a:p>
          <a:p>
            <a:endParaRPr lang="en-US" dirty="0"/>
          </a:p>
        </p:txBody>
      </p:sp>
    </p:spTree>
    <p:extLst>
      <p:ext uri="{BB962C8B-B14F-4D97-AF65-F5344CB8AC3E}">
        <p14:creationId xmlns:p14="http://schemas.microsoft.com/office/powerpoint/2010/main" val="224164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50804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53"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53846753-CA1A-2F47-8D96-CAF9891DD7E3}"/>
              </a:ext>
            </a:extLst>
          </p:cNvPr>
          <p:cNvSpPr/>
          <p:nvPr userDrawn="1"/>
        </p:nvSpPr>
        <p:spPr>
          <a:xfrm>
            <a:off x="0" y="5524500"/>
            <a:ext cx="12203113" cy="13334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White Logo">
            <a:extLst>
              <a:ext uri="{FF2B5EF4-FFF2-40B4-BE49-F238E27FC236}">
                <a16:creationId xmlns:a16="http://schemas.microsoft.com/office/drawing/2014/main" id="{12D6E5FB-F9C4-EC42-8C10-AB7FEA08FEC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25199" y="6061148"/>
            <a:ext cx="836790" cy="556787"/>
          </a:xfrm>
          <a:prstGeom prst="rect">
            <a:avLst/>
          </a:prstGeom>
        </p:spPr>
      </p:pic>
      <p:sp>
        <p:nvSpPr>
          <p:cNvPr id="21" name="Subtitle">
            <a:extLst>
              <a:ext uri="{FF2B5EF4-FFF2-40B4-BE49-F238E27FC236}">
                <a16:creationId xmlns:a16="http://schemas.microsoft.com/office/drawing/2014/main" id="{C5BA3E2F-951E-C042-8DF3-A2BBDDC75E0D}"/>
              </a:ext>
            </a:extLst>
          </p:cNvPr>
          <p:cNvSpPr>
            <a:spLocks noGrp="1"/>
          </p:cNvSpPr>
          <p:nvPr>
            <p:ph type="body" sz="quarter" idx="19"/>
          </p:nvPr>
        </p:nvSpPr>
        <p:spPr>
          <a:xfrm>
            <a:off x="658368" y="6261390"/>
            <a:ext cx="5645523" cy="361628"/>
          </a:xfrm>
          <a:prstGeom prst="rect">
            <a:avLst/>
          </a:prstGeom>
        </p:spPr>
        <p:txBody>
          <a:bodyPr>
            <a:noAutofit/>
          </a:bodyPr>
          <a:lstStyle>
            <a:lvl1pPr marL="0" indent="0">
              <a:buNone/>
              <a:defRPr sz="2400" b="1">
                <a:solidFill>
                  <a:schemeClr val="bg1"/>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22" name="Primary Title">
            <a:extLst>
              <a:ext uri="{FF2B5EF4-FFF2-40B4-BE49-F238E27FC236}">
                <a16:creationId xmlns:a16="http://schemas.microsoft.com/office/drawing/2014/main" id="{3B8C0C7F-94A8-EA4E-9A13-D6F99EF39CD2}"/>
              </a:ext>
            </a:extLst>
          </p:cNvPr>
          <p:cNvSpPr>
            <a:spLocks noGrp="1"/>
          </p:cNvSpPr>
          <p:nvPr>
            <p:ph type="body" sz="quarter" idx="18"/>
          </p:nvPr>
        </p:nvSpPr>
        <p:spPr>
          <a:xfrm>
            <a:off x="658368" y="5774396"/>
            <a:ext cx="10278525" cy="358406"/>
          </a:xfrm>
          <a:prstGeom prst="rect">
            <a:avLst/>
          </a:prstGeom>
        </p:spPr>
        <p:txBody>
          <a:bodyPr>
            <a:noAutofit/>
          </a:bodyPr>
          <a:lstStyle>
            <a:lvl1pPr marL="0" indent="0">
              <a:buNone/>
              <a:defRPr sz="2800" b="1">
                <a:solidFill>
                  <a:srgbClr val="FFC000"/>
                </a:solidFill>
                <a:latin typeface="+mj-lt"/>
              </a:defRPr>
            </a:lvl1pPr>
          </a:lstStyle>
          <a:p>
            <a:pPr lvl="0"/>
            <a:endParaRPr lang="en-US" dirty="0"/>
          </a:p>
        </p:txBody>
      </p:sp>
      <p:sp>
        <p:nvSpPr>
          <p:cNvPr id="23" name="Footer Placeholder 4">
            <a:extLst>
              <a:ext uri="{FF2B5EF4-FFF2-40B4-BE49-F238E27FC236}">
                <a16:creationId xmlns:a16="http://schemas.microsoft.com/office/drawing/2014/main" id="{87EC122C-C426-C843-BF7C-4E5620F238FC}"/>
              </a:ext>
            </a:extLst>
          </p:cNvPr>
          <p:cNvSpPr>
            <a:spLocks noGrp="1"/>
          </p:cNvSpPr>
          <p:nvPr>
            <p:ph type="ftr" sz="quarter" idx="3"/>
          </p:nvPr>
        </p:nvSpPr>
        <p:spPr>
          <a:xfrm>
            <a:off x="6421581" y="6268688"/>
            <a:ext cx="4515311" cy="365125"/>
          </a:xfrm>
          <a:prstGeom prst="rect">
            <a:avLst/>
          </a:prstGeom>
        </p:spPr>
        <p:txBody>
          <a:bodyPr vert="horz" lIns="91440" tIns="45720" rIns="91440" bIns="45720" rtlCol="0" anchor="ctr"/>
          <a:lstStyle>
            <a:lvl1pPr algn="r">
              <a:defRPr sz="800">
                <a:solidFill>
                  <a:schemeClr val="bg2">
                    <a:lumMod val="75000"/>
                  </a:schemeClr>
                </a:solidFill>
              </a:defRPr>
            </a:lvl1pPr>
          </a:lstStyle>
          <a:p>
            <a:r>
              <a:rPr lang="en-US" dirty="0"/>
              <a:t>© Copyright Red Lion 2020</a:t>
            </a:r>
          </a:p>
          <a:p>
            <a:endParaRPr lang="en-US" dirty="0"/>
          </a:p>
        </p:txBody>
      </p:sp>
    </p:spTree>
    <p:extLst>
      <p:ext uri="{BB962C8B-B14F-4D97-AF65-F5344CB8AC3E}">
        <p14:creationId xmlns:p14="http://schemas.microsoft.com/office/powerpoint/2010/main" val="585979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2EEF93-E3EF-5F42-8C65-F965EC292234}"/>
              </a:ext>
            </a:extLst>
          </p:cNvPr>
          <p:cNvSpPr/>
          <p:nvPr userDrawn="1"/>
        </p:nvSpPr>
        <p:spPr>
          <a:xfrm>
            <a:off x="0" y="5524498"/>
            <a:ext cx="12203113" cy="13335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71343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77"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White Logo">
            <a:extLst>
              <a:ext uri="{FF2B5EF4-FFF2-40B4-BE49-F238E27FC236}">
                <a16:creationId xmlns:a16="http://schemas.microsoft.com/office/drawing/2014/main" id="{12D6E5FB-F9C4-EC42-8C10-AB7FEA08FEC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25199" y="6061148"/>
            <a:ext cx="836790" cy="556787"/>
          </a:xfrm>
          <a:prstGeom prst="rect">
            <a:avLst/>
          </a:prstGeom>
        </p:spPr>
      </p:pic>
      <p:sp>
        <p:nvSpPr>
          <p:cNvPr id="21" name="Subtitle">
            <a:extLst>
              <a:ext uri="{FF2B5EF4-FFF2-40B4-BE49-F238E27FC236}">
                <a16:creationId xmlns:a16="http://schemas.microsoft.com/office/drawing/2014/main" id="{C5BA3E2F-951E-C042-8DF3-A2BBDDC75E0D}"/>
              </a:ext>
            </a:extLst>
          </p:cNvPr>
          <p:cNvSpPr>
            <a:spLocks noGrp="1"/>
          </p:cNvSpPr>
          <p:nvPr>
            <p:ph type="body" sz="quarter" idx="19"/>
          </p:nvPr>
        </p:nvSpPr>
        <p:spPr>
          <a:xfrm>
            <a:off x="658368" y="6261390"/>
            <a:ext cx="5645523" cy="361628"/>
          </a:xfrm>
          <a:prstGeom prst="rect">
            <a:avLst/>
          </a:prstGeom>
        </p:spPr>
        <p:txBody>
          <a:bodyPr>
            <a:noAutofit/>
          </a:bodyPr>
          <a:lstStyle>
            <a:lvl1pPr marL="0" indent="0">
              <a:buNone/>
              <a:defRPr sz="2400" b="1">
                <a:solidFill>
                  <a:schemeClr val="bg1"/>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22" name="Primary Title">
            <a:extLst>
              <a:ext uri="{FF2B5EF4-FFF2-40B4-BE49-F238E27FC236}">
                <a16:creationId xmlns:a16="http://schemas.microsoft.com/office/drawing/2014/main" id="{3B8C0C7F-94A8-EA4E-9A13-D6F99EF39CD2}"/>
              </a:ext>
            </a:extLst>
          </p:cNvPr>
          <p:cNvSpPr>
            <a:spLocks noGrp="1"/>
          </p:cNvSpPr>
          <p:nvPr>
            <p:ph type="body" sz="quarter" idx="18"/>
          </p:nvPr>
        </p:nvSpPr>
        <p:spPr>
          <a:xfrm>
            <a:off x="658368" y="5774396"/>
            <a:ext cx="10278525" cy="358406"/>
          </a:xfrm>
          <a:prstGeom prst="rect">
            <a:avLst/>
          </a:prstGeom>
        </p:spPr>
        <p:txBody>
          <a:bodyPr>
            <a:noAutofit/>
          </a:bodyPr>
          <a:lstStyle>
            <a:lvl1pPr marL="0" indent="0">
              <a:buNone/>
              <a:defRPr sz="2800" b="1">
                <a:solidFill>
                  <a:srgbClr val="0D365D"/>
                </a:solidFill>
                <a:latin typeface="+mj-lt"/>
              </a:defRPr>
            </a:lvl1pPr>
          </a:lstStyle>
          <a:p>
            <a:pPr lvl="0"/>
            <a:endParaRPr lang="en-US" dirty="0"/>
          </a:p>
        </p:txBody>
      </p:sp>
      <p:sp>
        <p:nvSpPr>
          <p:cNvPr id="23" name="Footer Placeholder 4">
            <a:extLst>
              <a:ext uri="{FF2B5EF4-FFF2-40B4-BE49-F238E27FC236}">
                <a16:creationId xmlns:a16="http://schemas.microsoft.com/office/drawing/2014/main" id="{87EC122C-C426-C843-BF7C-4E5620F238FC}"/>
              </a:ext>
            </a:extLst>
          </p:cNvPr>
          <p:cNvSpPr>
            <a:spLocks noGrp="1"/>
          </p:cNvSpPr>
          <p:nvPr>
            <p:ph type="ftr" sz="quarter" idx="3"/>
          </p:nvPr>
        </p:nvSpPr>
        <p:spPr>
          <a:xfrm>
            <a:off x="6421581" y="6268688"/>
            <a:ext cx="4515311" cy="365125"/>
          </a:xfrm>
          <a:prstGeom prst="rect">
            <a:avLst/>
          </a:prstGeom>
        </p:spPr>
        <p:txBody>
          <a:bodyPr vert="horz" lIns="91440" tIns="45720" rIns="91440" bIns="45720" rtlCol="0" anchor="ctr"/>
          <a:lstStyle>
            <a:lvl1pPr algn="r">
              <a:defRPr sz="800">
                <a:solidFill>
                  <a:schemeClr val="tx1">
                    <a:tint val="75000"/>
                  </a:schemeClr>
                </a:solidFill>
              </a:defRPr>
            </a:lvl1pPr>
          </a:lstStyle>
          <a:p>
            <a:r>
              <a:rPr lang="en-US" dirty="0"/>
              <a:t>© Copyright Red Lion 2020</a:t>
            </a:r>
          </a:p>
          <a:p>
            <a:endParaRPr lang="en-US" dirty="0"/>
          </a:p>
        </p:txBody>
      </p:sp>
    </p:spTree>
    <p:extLst>
      <p:ext uri="{BB962C8B-B14F-4D97-AF65-F5344CB8AC3E}">
        <p14:creationId xmlns:p14="http://schemas.microsoft.com/office/powerpoint/2010/main" val="113729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67888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101"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descr="A black sign with white text&#10;&#10;Description automatically generated">
            <a:extLst>
              <a:ext uri="{FF2B5EF4-FFF2-40B4-BE49-F238E27FC236}">
                <a16:creationId xmlns:a16="http://schemas.microsoft.com/office/drawing/2014/main" id="{72279C0D-137E-F848-BEC0-CA224AEF3CF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pic>
        <p:nvPicPr>
          <p:cNvPr id="8" name="Picture 7">
            <a:extLst>
              <a:ext uri="{FF2B5EF4-FFF2-40B4-BE49-F238E27FC236}">
                <a16:creationId xmlns:a16="http://schemas.microsoft.com/office/drawing/2014/main" id="{F41A502B-B396-CF47-BD1A-3F06D0E6DB1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6194184" y="0"/>
            <a:ext cx="5997818" cy="6858000"/>
          </a:xfrm>
          <a:prstGeom prst="rect">
            <a:avLst/>
          </a:prstGeom>
        </p:spPr>
      </p:pic>
      <p:pic>
        <p:nvPicPr>
          <p:cNvPr id="9" name="Picture 8">
            <a:extLst>
              <a:ext uri="{FF2B5EF4-FFF2-40B4-BE49-F238E27FC236}">
                <a16:creationId xmlns:a16="http://schemas.microsoft.com/office/drawing/2014/main" id="{60048EA2-9A2D-1846-B4D7-E4130420E3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10" name="Parallelogram 9">
            <a:extLst>
              <a:ext uri="{FF2B5EF4-FFF2-40B4-BE49-F238E27FC236}">
                <a16:creationId xmlns:a16="http://schemas.microsoft.com/office/drawing/2014/main" id="{163369C0-997D-F14C-80FC-9A107E392A96}"/>
              </a:ext>
            </a:extLst>
          </p:cNvPr>
          <p:cNvSpPr/>
          <p:nvPr userDrawn="1"/>
        </p:nvSpPr>
        <p:spPr>
          <a:xfrm flipH="1">
            <a:off x="-193042" y="-111512"/>
            <a:ext cx="6581422" cy="6980663"/>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descr="A black sign with white text&#10;&#10;Description automatically generated">
            <a:extLst>
              <a:ext uri="{FF2B5EF4-FFF2-40B4-BE49-F238E27FC236}">
                <a16:creationId xmlns:a16="http://schemas.microsoft.com/office/drawing/2014/main" id="{EA25D2E6-C6DB-FD4C-87AC-23243B47D60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810408" y="2240894"/>
            <a:ext cx="2927386" cy="2011090"/>
          </a:xfrm>
          <a:prstGeom prst="rect">
            <a:avLst/>
          </a:prstGeom>
        </p:spPr>
      </p:pic>
      <p:sp>
        <p:nvSpPr>
          <p:cNvPr id="17" name="TextBox 16">
            <a:extLst>
              <a:ext uri="{FF2B5EF4-FFF2-40B4-BE49-F238E27FC236}">
                <a16:creationId xmlns:a16="http://schemas.microsoft.com/office/drawing/2014/main" id="{12A7E88D-A884-A140-8825-21028E7E759D}"/>
              </a:ext>
            </a:extLst>
          </p:cNvPr>
          <p:cNvSpPr txBox="1"/>
          <p:nvPr userDrawn="1"/>
        </p:nvSpPr>
        <p:spPr>
          <a:xfrm>
            <a:off x="6830491" y="4331007"/>
            <a:ext cx="5132525" cy="523220"/>
          </a:xfrm>
          <a:prstGeom prst="rect">
            <a:avLst/>
          </a:prstGeom>
          <a:noFill/>
        </p:spPr>
        <p:txBody>
          <a:bodyPr wrap="square" rtlCol="0">
            <a:spAutoFit/>
          </a:bodyPr>
          <a:lstStyle/>
          <a:p>
            <a:r>
              <a:rPr lang="en-US" sz="2800" dirty="0">
                <a:solidFill>
                  <a:srgbClr val="A61D2C"/>
                </a:solidFill>
                <a:latin typeface="BankGothic Md BT" panose="020B0807020203060204" pitchFamily="34" charset="0"/>
              </a:rPr>
              <a:t>Excellence. </a:t>
            </a:r>
            <a:r>
              <a:rPr lang="en-US" sz="2800" dirty="0">
                <a:latin typeface="BankGothic Md BT" panose="020B0807020203060204" pitchFamily="34" charset="0"/>
              </a:rPr>
              <a:t>Redefined.</a:t>
            </a:r>
          </a:p>
        </p:txBody>
      </p:sp>
      <p:sp>
        <p:nvSpPr>
          <p:cNvPr id="18" name="Footer Placeholder 4">
            <a:extLst>
              <a:ext uri="{FF2B5EF4-FFF2-40B4-BE49-F238E27FC236}">
                <a16:creationId xmlns:a16="http://schemas.microsoft.com/office/drawing/2014/main" id="{59DEC7CF-372B-C543-AF2F-51F3A716A8C2}"/>
              </a:ext>
            </a:extLst>
          </p:cNvPr>
          <p:cNvSpPr>
            <a:spLocks noGrp="1"/>
          </p:cNvSpPr>
          <p:nvPr>
            <p:ph type="ftr" sz="quarter" idx="3"/>
          </p:nvPr>
        </p:nvSpPr>
        <p:spPr>
          <a:xfrm>
            <a:off x="7135693" y="6310315"/>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Copyright Red Lion 2020</a:t>
            </a:r>
          </a:p>
          <a:p>
            <a:endParaRPr lang="en-US" dirty="0"/>
          </a:p>
        </p:txBody>
      </p:sp>
      <p:sp>
        <p:nvSpPr>
          <p:cNvPr id="19" name="Title 1">
            <a:extLst>
              <a:ext uri="{FF2B5EF4-FFF2-40B4-BE49-F238E27FC236}">
                <a16:creationId xmlns:a16="http://schemas.microsoft.com/office/drawing/2014/main" id="{8C7264E5-6245-8343-B7D1-78C4281DCDCF}"/>
              </a:ext>
            </a:extLst>
          </p:cNvPr>
          <p:cNvSpPr txBox="1">
            <a:spLocks/>
          </p:cNvSpPr>
          <p:nvPr userDrawn="1"/>
        </p:nvSpPr>
        <p:spPr>
          <a:xfrm>
            <a:off x="1288135" y="2678486"/>
            <a:ext cx="3822390" cy="45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E9E9E9"/>
                </a:solidFill>
                <a:latin typeface="Titillium" panose="00000500000000000000" pitchFamily="50" charset="0"/>
              </a:rPr>
              <a:t>FOR MORE INFORMATION</a:t>
            </a:r>
            <a:endParaRPr lang="en-US" sz="3600" dirty="0">
              <a:solidFill>
                <a:srgbClr val="E9E9E9"/>
              </a:solidFill>
              <a:latin typeface="Titillium" panose="00000500000000000000" pitchFamily="50" charset="0"/>
            </a:endParaRPr>
          </a:p>
        </p:txBody>
      </p:sp>
      <p:sp>
        <p:nvSpPr>
          <p:cNvPr id="20" name="TextBox 19">
            <a:extLst>
              <a:ext uri="{FF2B5EF4-FFF2-40B4-BE49-F238E27FC236}">
                <a16:creationId xmlns:a16="http://schemas.microsoft.com/office/drawing/2014/main" id="{B33ED2DC-A781-0543-9C21-E54300998FB9}"/>
              </a:ext>
            </a:extLst>
          </p:cNvPr>
          <p:cNvSpPr txBox="1"/>
          <p:nvPr userDrawn="1"/>
        </p:nvSpPr>
        <p:spPr>
          <a:xfrm>
            <a:off x="1561359" y="3926184"/>
            <a:ext cx="3352800" cy="646331"/>
          </a:xfrm>
          <a:prstGeom prst="rect">
            <a:avLst/>
          </a:prstGeom>
          <a:noFill/>
        </p:spPr>
        <p:txBody>
          <a:bodyPr wrap="square" rtlCol="0">
            <a:spAutoFit/>
          </a:bodyPr>
          <a:lstStyle/>
          <a:p>
            <a:r>
              <a:rPr lang="en-US" dirty="0">
                <a:solidFill>
                  <a:schemeClr val="bg1"/>
                </a:solidFill>
              </a:rPr>
              <a:t>+1 (717) 767-6511</a:t>
            </a:r>
          </a:p>
          <a:p>
            <a:endParaRPr lang="en-US" dirty="0"/>
          </a:p>
        </p:txBody>
      </p:sp>
      <p:sp>
        <p:nvSpPr>
          <p:cNvPr id="21" name="TextBox 20">
            <a:extLst>
              <a:ext uri="{FF2B5EF4-FFF2-40B4-BE49-F238E27FC236}">
                <a16:creationId xmlns:a16="http://schemas.microsoft.com/office/drawing/2014/main" id="{38270DEE-2A79-D347-B229-00DC5E2BFA5D}"/>
              </a:ext>
            </a:extLst>
          </p:cNvPr>
          <p:cNvSpPr txBox="1"/>
          <p:nvPr userDrawn="1"/>
        </p:nvSpPr>
        <p:spPr>
          <a:xfrm>
            <a:off x="1757725" y="4303127"/>
            <a:ext cx="3352800" cy="646331"/>
          </a:xfrm>
          <a:prstGeom prst="rect">
            <a:avLst/>
          </a:prstGeom>
          <a:noFill/>
        </p:spPr>
        <p:txBody>
          <a:bodyPr wrap="square" rtlCol="0">
            <a:spAutoFit/>
          </a:bodyPr>
          <a:lstStyle/>
          <a:p>
            <a:r>
              <a:rPr lang="en-US" dirty="0">
                <a:solidFill>
                  <a:srgbClr val="E9E9E9"/>
                </a:solidFill>
                <a:latin typeface="Titillium Bd" panose="00000800000000000000" pitchFamily="50" charset="0"/>
                <a:sym typeface="Titillium Bd" panose="00000800000000000000" pitchFamily="50" charset="0"/>
              </a:rPr>
              <a:t>WWW.REDLION.NET</a:t>
            </a:r>
          </a:p>
          <a:p>
            <a:endParaRPr lang="en-US" dirty="0"/>
          </a:p>
        </p:txBody>
      </p:sp>
    </p:spTree>
    <p:extLst>
      <p:ext uri="{BB962C8B-B14F-4D97-AF65-F5344CB8AC3E}">
        <p14:creationId xmlns:p14="http://schemas.microsoft.com/office/powerpoint/2010/main" val="1158482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3" y="372928"/>
            <a:ext cx="62206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2197768" y="6571517"/>
            <a:ext cx="7904998" cy="286484"/>
          </a:xfrm>
          <a:prstGeom prst="rect">
            <a:avLst/>
          </a:prstGeom>
        </p:spPr>
        <p:txBody>
          <a:bodyPr/>
          <a:lstStyle>
            <a:lvl1pPr>
              <a:defRPr lang="en-US" sz="1100" smtClean="0">
                <a:effectLst/>
              </a:defRPr>
            </a:lvl1pPr>
          </a:lstStyle>
          <a:p>
            <a:r>
              <a:rPr lang="en-US" dirty="0"/>
              <a:t>© Copyright Red Lion 2020. </a:t>
            </a:r>
          </a:p>
        </p:txBody>
      </p:sp>
      <p:sp>
        <p:nvSpPr>
          <p:cNvPr id="11" name="Text Placeholder 45">
            <a:extLst>
              <a:ext uri="{FF2B5EF4-FFF2-40B4-BE49-F238E27FC236}">
                <a16:creationId xmlns:a16="http://schemas.microsoft.com/office/drawing/2014/main" id="{E1FBD34C-CBE7-4EF8-90A7-5635E2F8E6A2}"/>
              </a:ext>
            </a:extLst>
          </p:cNvPr>
          <p:cNvSpPr>
            <a:spLocks noGrp="1"/>
          </p:cNvSpPr>
          <p:nvPr>
            <p:ph type="body" sz="quarter" idx="26" hasCustomPrompt="1"/>
          </p:nvPr>
        </p:nvSpPr>
        <p:spPr>
          <a:xfrm>
            <a:off x="647699" y="1591255"/>
            <a:ext cx="10527643" cy="4194247"/>
          </a:xfrm>
        </p:spPr>
        <p:txBody>
          <a:bodyPr>
            <a:normAutofit/>
          </a:bodyPr>
          <a:lstStyle>
            <a:lvl1pPr marL="0" indent="0">
              <a:buFontTx/>
              <a:buNone/>
              <a:defRPr sz="16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Tree>
    <p:extLst>
      <p:ext uri="{BB962C8B-B14F-4D97-AF65-F5344CB8AC3E}">
        <p14:creationId xmlns:p14="http://schemas.microsoft.com/office/powerpoint/2010/main" val="8117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6294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5" name="think-cell Slide" r:id="rId5" imgW="381" imgH="381" progId="TCLayout.ActiveDocument.1">
                  <p:embed/>
                </p:oleObj>
              </mc:Choice>
              <mc:Fallback>
                <p:oleObj name="think-cell Slide" r:id="rId5" imgW="381" imgH="381"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pic>
        <p:nvPicPr>
          <p:cNvPr id="14" name="Picture 13">
            <a:extLst>
              <a:ext uri="{FF2B5EF4-FFF2-40B4-BE49-F238E27FC236}">
                <a16:creationId xmlns:a16="http://schemas.microsoft.com/office/drawing/2014/main" id="{4642CF63-24BF-524F-A533-BD88CEC05E8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6194182" y="0"/>
            <a:ext cx="5997818" cy="6858000"/>
          </a:xfrm>
          <a:prstGeom prst="rect">
            <a:avLst/>
          </a:prstGeom>
        </p:spPr>
      </p:pic>
      <p:sp>
        <p:nvSpPr>
          <p:cNvPr id="3" name="Right Triangle 2">
            <a:extLst>
              <a:ext uri="{FF2B5EF4-FFF2-40B4-BE49-F238E27FC236}">
                <a16:creationId xmlns:a16="http://schemas.microsoft.com/office/drawing/2014/main" id="{BF71E216-5CAC-D44F-9867-E1E9699765AC}"/>
              </a:ext>
            </a:extLst>
          </p:cNvPr>
          <p:cNvSpPr/>
          <p:nvPr userDrawn="1"/>
        </p:nvSpPr>
        <p:spPr>
          <a:xfrm rot="754245">
            <a:off x="1728679" y="622482"/>
            <a:ext cx="8996410" cy="6206706"/>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7107382 h 7107382"/>
              <a:gd name="connsiteX1" fmla="*/ 0 w 10307782"/>
              <a:gd name="connsiteY1" fmla="*/ 0 h 7107382"/>
              <a:gd name="connsiteX2" fmla="*/ 1296311 w 10307782"/>
              <a:gd name="connsiteY2" fmla="*/ 900676 h 7107382"/>
              <a:gd name="connsiteX3" fmla="*/ 10307782 w 10307782"/>
              <a:gd name="connsiteY3" fmla="*/ 7107382 h 7107382"/>
              <a:gd name="connsiteX4" fmla="*/ 0 w 10307782"/>
              <a:gd name="connsiteY4" fmla="*/ 7107382 h 7107382"/>
              <a:gd name="connsiteX0" fmla="*/ 0 w 10307782"/>
              <a:gd name="connsiteY0" fmla="*/ 6206706 h 6206706"/>
              <a:gd name="connsiteX1" fmla="*/ 113 w 10307782"/>
              <a:gd name="connsiteY1" fmla="*/ 295594 h 6206706"/>
              <a:gd name="connsiteX2" fmla="*/ 1296311 w 10307782"/>
              <a:gd name="connsiteY2" fmla="*/ 0 h 6206706"/>
              <a:gd name="connsiteX3" fmla="*/ 10307782 w 10307782"/>
              <a:gd name="connsiteY3" fmla="*/ 6206706 h 6206706"/>
              <a:gd name="connsiteX4" fmla="*/ 0 w 10307782"/>
              <a:gd name="connsiteY4" fmla="*/ 6206706 h 6206706"/>
              <a:gd name="connsiteX0" fmla="*/ 0 w 8996410"/>
              <a:gd name="connsiteY0" fmla="*/ 6206706 h 6206706"/>
              <a:gd name="connsiteX1" fmla="*/ 113 w 8996410"/>
              <a:gd name="connsiteY1" fmla="*/ 295594 h 6206706"/>
              <a:gd name="connsiteX2" fmla="*/ 1296311 w 8996410"/>
              <a:gd name="connsiteY2" fmla="*/ 0 h 6206706"/>
              <a:gd name="connsiteX3" fmla="*/ 8996410 w 8996410"/>
              <a:gd name="connsiteY3" fmla="*/ 5302833 h 6206706"/>
              <a:gd name="connsiteX4" fmla="*/ 0 w 8996410"/>
              <a:gd name="connsiteY4" fmla="*/ 6206706 h 620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410" h="6206706">
                <a:moveTo>
                  <a:pt x="0" y="6206706"/>
                </a:moveTo>
                <a:cubicBezTo>
                  <a:pt x="38" y="4236335"/>
                  <a:pt x="75" y="2265965"/>
                  <a:pt x="113" y="295594"/>
                </a:cubicBezTo>
                <a:lnTo>
                  <a:pt x="1296311" y="0"/>
                </a:lnTo>
                <a:lnTo>
                  <a:pt x="8996410" y="5302833"/>
                </a:lnTo>
                <a:lnTo>
                  <a:pt x="0" y="6206706"/>
                </a:lnTo>
                <a:close/>
              </a:path>
            </a:pathLst>
          </a:cu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BD8F948B-B7C6-1D4B-ABB9-4C848955F36C}"/>
              </a:ext>
            </a:extLst>
          </p:cNvPr>
          <p:cNvSpPr/>
          <p:nvPr userDrawn="1"/>
        </p:nvSpPr>
        <p:spPr>
          <a:xfrm rot="330679">
            <a:off x="815013" y="371578"/>
            <a:ext cx="9461569" cy="6569226"/>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7107382 h 7107382"/>
              <a:gd name="connsiteX1" fmla="*/ 0 w 10307782"/>
              <a:gd name="connsiteY1" fmla="*/ 0 h 7107382"/>
              <a:gd name="connsiteX2" fmla="*/ 809818 w 10307782"/>
              <a:gd name="connsiteY2" fmla="*/ 575435 h 7107382"/>
              <a:gd name="connsiteX3" fmla="*/ 10307782 w 10307782"/>
              <a:gd name="connsiteY3" fmla="*/ 7107382 h 7107382"/>
              <a:gd name="connsiteX4" fmla="*/ 0 w 10307782"/>
              <a:gd name="connsiteY4" fmla="*/ 7107382 h 7107382"/>
              <a:gd name="connsiteX0" fmla="*/ 2204 w 10309986"/>
              <a:gd name="connsiteY0" fmla="*/ 6531947 h 6531947"/>
              <a:gd name="connsiteX1" fmla="*/ 0 w 10309986"/>
              <a:gd name="connsiteY1" fmla="*/ 58327 h 6531947"/>
              <a:gd name="connsiteX2" fmla="*/ 812022 w 10309986"/>
              <a:gd name="connsiteY2" fmla="*/ 0 h 6531947"/>
              <a:gd name="connsiteX3" fmla="*/ 10309986 w 10309986"/>
              <a:gd name="connsiteY3" fmla="*/ 6531947 h 6531947"/>
              <a:gd name="connsiteX4" fmla="*/ 2204 w 10309986"/>
              <a:gd name="connsiteY4" fmla="*/ 6531947 h 6531947"/>
              <a:gd name="connsiteX0" fmla="*/ 86 w 10307868"/>
              <a:gd name="connsiteY0" fmla="*/ 6531947 h 6531947"/>
              <a:gd name="connsiteX1" fmla="*/ 2857 w 10307868"/>
              <a:gd name="connsiteY1" fmla="*/ 36650 h 6531947"/>
              <a:gd name="connsiteX2" fmla="*/ 809904 w 10307868"/>
              <a:gd name="connsiteY2" fmla="*/ 0 h 6531947"/>
              <a:gd name="connsiteX3" fmla="*/ 10307868 w 10307868"/>
              <a:gd name="connsiteY3" fmla="*/ 6531947 h 6531947"/>
              <a:gd name="connsiteX4" fmla="*/ 86 w 10307868"/>
              <a:gd name="connsiteY4" fmla="*/ 6531947 h 6531947"/>
              <a:gd name="connsiteX0" fmla="*/ 86 w 10307868"/>
              <a:gd name="connsiteY0" fmla="*/ 6569226 h 6569226"/>
              <a:gd name="connsiteX1" fmla="*/ 2857 w 10307868"/>
              <a:gd name="connsiteY1" fmla="*/ 73929 h 6569226"/>
              <a:gd name="connsiteX2" fmla="*/ 756842 w 10307868"/>
              <a:gd name="connsiteY2" fmla="*/ 0 h 6569226"/>
              <a:gd name="connsiteX3" fmla="*/ 10307868 w 10307868"/>
              <a:gd name="connsiteY3" fmla="*/ 6569226 h 6569226"/>
              <a:gd name="connsiteX4" fmla="*/ 86 w 10307868"/>
              <a:gd name="connsiteY4" fmla="*/ 6569226 h 6569226"/>
              <a:gd name="connsiteX0" fmla="*/ 86 w 9492952"/>
              <a:gd name="connsiteY0" fmla="*/ 6569226 h 6569226"/>
              <a:gd name="connsiteX1" fmla="*/ 2857 w 9492952"/>
              <a:gd name="connsiteY1" fmla="*/ 73929 h 6569226"/>
              <a:gd name="connsiteX2" fmla="*/ 756842 w 9492952"/>
              <a:gd name="connsiteY2" fmla="*/ 0 h 6569226"/>
              <a:gd name="connsiteX3" fmla="*/ 9492952 w 9492952"/>
              <a:gd name="connsiteY3" fmla="*/ 6033069 h 6569226"/>
              <a:gd name="connsiteX4" fmla="*/ 86 w 9492952"/>
              <a:gd name="connsiteY4" fmla="*/ 6569226 h 6569226"/>
              <a:gd name="connsiteX0" fmla="*/ 86 w 9461569"/>
              <a:gd name="connsiteY0" fmla="*/ 6569226 h 6569226"/>
              <a:gd name="connsiteX1" fmla="*/ 2857 w 9461569"/>
              <a:gd name="connsiteY1" fmla="*/ 73929 h 6569226"/>
              <a:gd name="connsiteX2" fmla="*/ 756842 w 9461569"/>
              <a:gd name="connsiteY2" fmla="*/ 0 h 6569226"/>
              <a:gd name="connsiteX3" fmla="*/ 9461569 w 9461569"/>
              <a:gd name="connsiteY3" fmla="*/ 6000765 h 6569226"/>
              <a:gd name="connsiteX4" fmla="*/ 86 w 9461569"/>
              <a:gd name="connsiteY4" fmla="*/ 6569226 h 65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569" h="6569226">
                <a:moveTo>
                  <a:pt x="86" y="6569226"/>
                </a:moveTo>
                <a:cubicBezTo>
                  <a:pt x="-649" y="4411353"/>
                  <a:pt x="3592" y="2231802"/>
                  <a:pt x="2857" y="73929"/>
                </a:cubicBezTo>
                <a:lnTo>
                  <a:pt x="756842" y="0"/>
                </a:lnTo>
                <a:lnTo>
                  <a:pt x="9461569" y="6000765"/>
                </a:lnTo>
                <a:lnTo>
                  <a:pt x="86" y="6569226"/>
                </a:lnTo>
                <a:close/>
              </a:path>
            </a:pathLst>
          </a:cu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1307EE00-F0D5-BC49-8A5B-BEBBF8AB1695}"/>
              </a:ext>
            </a:extLst>
          </p:cNvPr>
          <p:cNvSpPr/>
          <p:nvPr userDrawn="1"/>
        </p:nvSpPr>
        <p:spPr>
          <a:xfrm>
            <a:off x="-133004" y="17195"/>
            <a:ext cx="10323280" cy="6839102"/>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6823603 h 6823603"/>
              <a:gd name="connsiteX1" fmla="*/ 94593 w 10307782"/>
              <a:gd name="connsiteY1" fmla="*/ 0 h 6823603"/>
              <a:gd name="connsiteX2" fmla="*/ 10307782 w 10307782"/>
              <a:gd name="connsiteY2" fmla="*/ 6823603 h 6823603"/>
              <a:gd name="connsiteX3" fmla="*/ 0 w 10307782"/>
              <a:gd name="connsiteY3" fmla="*/ 6823603 h 6823603"/>
              <a:gd name="connsiteX0" fmla="*/ 0 w 10323280"/>
              <a:gd name="connsiteY0" fmla="*/ 6823603 h 6823603"/>
              <a:gd name="connsiteX1" fmla="*/ 94593 w 10323280"/>
              <a:gd name="connsiteY1" fmla="*/ 0 h 6823603"/>
              <a:gd name="connsiteX2" fmla="*/ 10323280 w 10323280"/>
              <a:gd name="connsiteY2" fmla="*/ 6823603 h 6823603"/>
              <a:gd name="connsiteX3" fmla="*/ 0 w 10323280"/>
              <a:gd name="connsiteY3" fmla="*/ 6823603 h 6823603"/>
              <a:gd name="connsiteX0" fmla="*/ 0 w 10323280"/>
              <a:gd name="connsiteY0" fmla="*/ 6823603 h 6839102"/>
              <a:gd name="connsiteX1" fmla="*/ 94593 w 10323280"/>
              <a:gd name="connsiteY1" fmla="*/ 0 h 6839102"/>
              <a:gd name="connsiteX2" fmla="*/ 10323280 w 10323280"/>
              <a:gd name="connsiteY2" fmla="*/ 6839102 h 6839102"/>
              <a:gd name="connsiteX3" fmla="*/ 0 w 10323280"/>
              <a:gd name="connsiteY3" fmla="*/ 6823603 h 6839102"/>
            </a:gdLst>
            <a:ahLst/>
            <a:cxnLst>
              <a:cxn ang="0">
                <a:pos x="connsiteX0" y="connsiteY0"/>
              </a:cxn>
              <a:cxn ang="0">
                <a:pos x="connsiteX1" y="connsiteY1"/>
              </a:cxn>
              <a:cxn ang="0">
                <a:pos x="connsiteX2" y="connsiteY2"/>
              </a:cxn>
              <a:cxn ang="0">
                <a:pos x="connsiteX3" y="connsiteY3"/>
              </a:cxn>
            </a:cxnLst>
            <a:rect l="l" t="t" r="r" b="b"/>
            <a:pathLst>
              <a:path w="10323280" h="6839102">
                <a:moveTo>
                  <a:pt x="0" y="6823603"/>
                </a:moveTo>
                <a:lnTo>
                  <a:pt x="94593" y="0"/>
                </a:lnTo>
                <a:lnTo>
                  <a:pt x="10323280" y="6839102"/>
                </a:lnTo>
                <a:lnTo>
                  <a:pt x="0" y="6823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24">
            <a:extLst>
              <a:ext uri="{FF2B5EF4-FFF2-40B4-BE49-F238E27FC236}">
                <a16:creationId xmlns:a16="http://schemas.microsoft.com/office/drawing/2014/main" id="{92704F2B-4AAC-4F45-8068-3142FE49B49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6899" y="4374570"/>
            <a:ext cx="1975646" cy="1314564"/>
          </a:xfrm>
          <a:prstGeom prst="rect">
            <a:avLst/>
          </a:prstGeom>
        </p:spPr>
      </p:pic>
      <p:sp>
        <p:nvSpPr>
          <p:cNvPr id="9" name="Title Placeholder 1"/>
          <p:cNvSpPr>
            <a:spLocks noGrp="1"/>
          </p:cNvSpPr>
          <p:nvPr>
            <p:ph type="title"/>
          </p:nvPr>
        </p:nvSpPr>
        <p:spPr>
          <a:xfrm>
            <a:off x="6830568" y="1911096"/>
            <a:ext cx="4636008" cy="978408"/>
          </a:xfrm>
          <a:prstGeom prst="rect">
            <a:avLst/>
          </a:prstGeom>
        </p:spPr>
        <p:txBody>
          <a:bodyPr vert="horz" lIns="91440" tIns="45720" rIns="91440" bIns="45720" rtlCol="0" anchor="ctr">
            <a:noAutofit/>
          </a:bodyPr>
          <a:lstStyle>
            <a:lvl1pPr algn="r">
              <a:defRPr b="0" i="0">
                <a:latin typeface="Titillium" pitchFamily="2" charset="77"/>
              </a:defRPr>
            </a:lvl1pPr>
          </a:lstStyle>
          <a:p>
            <a:r>
              <a:rPr lang="en-US"/>
              <a:t>Click to edit Master title style</a:t>
            </a:r>
            <a:endParaRPr lang="en-US" dirty="0"/>
          </a:p>
        </p:txBody>
      </p:sp>
      <p:sp>
        <p:nvSpPr>
          <p:cNvPr id="13" name="Text Placeholder 12"/>
          <p:cNvSpPr>
            <a:spLocks noGrp="1"/>
          </p:cNvSpPr>
          <p:nvPr>
            <p:ph type="body" sz="quarter" idx="10" hasCustomPrompt="1"/>
          </p:nvPr>
        </p:nvSpPr>
        <p:spPr>
          <a:xfrm>
            <a:off x="7839075" y="2978458"/>
            <a:ext cx="3625850" cy="1025525"/>
          </a:xfrm>
          <a:prstGeom prst="rect">
            <a:avLst/>
          </a:prstGeom>
        </p:spPr>
        <p:txBody>
          <a:bodyPr>
            <a:noAutofit/>
          </a:bodyPr>
          <a:lstStyle>
            <a:lvl1pPr marL="0" indent="0" algn="r">
              <a:buNone/>
              <a:defRPr sz="2600" b="1" i="0">
                <a:solidFill>
                  <a:schemeClr val="accent3"/>
                </a:solidFill>
                <a:latin typeface="Titillium" pitchFamily="2" charset="77"/>
              </a:defRPr>
            </a:lvl1pPr>
            <a:lvl2pPr marL="457200" indent="0" algn="r">
              <a:buNone/>
              <a:defRPr sz="2600">
                <a:solidFill>
                  <a:schemeClr val="accent3"/>
                </a:solidFill>
                <a:latin typeface="+mj-lt"/>
              </a:defRPr>
            </a:lvl2pPr>
            <a:lvl3pPr marL="914400" indent="0" algn="r">
              <a:buNone/>
              <a:defRPr sz="2600">
                <a:solidFill>
                  <a:schemeClr val="accent3"/>
                </a:solidFill>
                <a:latin typeface="+mj-lt"/>
              </a:defRPr>
            </a:lvl3pPr>
            <a:lvl4pPr marL="1371600" indent="0" algn="r">
              <a:buNone/>
              <a:defRPr sz="2600">
                <a:solidFill>
                  <a:schemeClr val="accent3"/>
                </a:solidFill>
                <a:latin typeface="+mj-lt"/>
              </a:defRPr>
            </a:lvl4pPr>
            <a:lvl5pPr marL="1828800" indent="0" algn="r">
              <a:buNone/>
              <a:defRPr sz="2600">
                <a:solidFill>
                  <a:schemeClr val="accent3"/>
                </a:solidFill>
                <a:latin typeface="+mj-lt"/>
              </a:defRPr>
            </a:lvl5pPr>
          </a:lstStyle>
          <a:p>
            <a:pPr lvl="0"/>
            <a:r>
              <a:rPr lang="en-US" dirty="0"/>
              <a:t>Subtitle of Presentation</a:t>
            </a:r>
          </a:p>
        </p:txBody>
      </p:sp>
      <p:pic>
        <p:nvPicPr>
          <p:cNvPr id="15" name="Picture 14">
            <a:extLst>
              <a:ext uri="{FF2B5EF4-FFF2-40B4-BE49-F238E27FC236}">
                <a16:creationId xmlns:a16="http://schemas.microsoft.com/office/drawing/2014/main" id="{C3286DEE-4347-264C-B032-A1CD86293CF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96355" y="5971978"/>
            <a:ext cx="3187700" cy="165100"/>
          </a:xfrm>
          <a:prstGeom prst="rect">
            <a:avLst/>
          </a:prstGeom>
        </p:spPr>
      </p:pic>
    </p:spTree>
    <p:extLst>
      <p:ext uri="{BB962C8B-B14F-4D97-AF65-F5344CB8AC3E}">
        <p14:creationId xmlns:p14="http://schemas.microsoft.com/office/powerpoint/2010/main" val="69622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DD880B-1626-B54B-8CA8-B511B64B412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89"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p:nvPr>
        </p:nvSpPr>
        <p:spPr>
          <a:xfrm>
            <a:off x="720980" y="2198726"/>
            <a:ext cx="5230367" cy="375417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Content Placeholder 8">
            <a:extLst>
              <a:ext uri="{FF2B5EF4-FFF2-40B4-BE49-F238E27FC236}">
                <a16:creationId xmlns:a16="http://schemas.microsoft.com/office/drawing/2014/main" id="{31F4DD03-79D4-834A-B13E-882AC0269CF5}"/>
              </a:ext>
            </a:extLst>
          </p:cNvPr>
          <p:cNvSpPr>
            <a:spLocks noGrp="1"/>
          </p:cNvSpPr>
          <p:nvPr>
            <p:ph sz="quarter" idx="30"/>
          </p:nvPr>
        </p:nvSpPr>
        <p:spPr>
          <a:xfrm>
            <a:off x="6343161" y="2198726"/>
            <a:ext cx="5230367" cy="37560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076525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3" y="372928"/>
            <a:ext cx="62206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r>
              <a:rPr lang="en-US" dirty="0"/>
              <a:t>.</a:t>
            </a:r>
          </a:p>
        </p:txBody>
      </p:sp>
    </p:spTree>
    <p:extLst>
      <p:ext uri="{BB962C8B-B14F-4D97-AF65-F5344CB8AC3E}">
        <p14:creationId xmlns:p14="http://schemas.microsoft.com/office/powerpoint/2010/main" val="242607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Image Agenda">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92015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57"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4">
            <a:extLst>
              <a:ext uri="{FF2B5EF4-FFF2-40B4-BE49-F238E27FC236}">
                <a16:creationId xmlns:a16="http://schemas.microsoft.com/office/drawing/2014/main" id="{E76C5C0B-9260-094A-8035-A20577779DF9}"/>
              </a:ext>
            </a:extLst>
          </p:cNvPr>
          <p:cNvSpPr>
            <a:spLocks noGrp="1"/>
          </p:cNvSpPr>
          <p:nvPr>
            <p:ph type="body" sz="quarter" idx="55" hasCustomPrompt="1"/>
          </p:nvPr>
        </p:nvSpPr>
        <p:spPr>
          <a:xfrm>
            <a:off x="4259802" y="4730310"/>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4</a:t>
            </a:r>
          </a:p>
        </p:txBody>
      </p:sp>
      <p:sp>
        <p:nvSpPr>
          <p:cNvPr id="49" name="Text Placeholder 3">
            <a:extLst>
              <a:ext uri="{FF2B5EF4-FFF2-40B4-BE49-F238E27FC236}">
                <a16:creationId xmlns:a16="http://schemas.microsoft.com/office/drawing/2014/main" id="{A51B293C-3734-BB41-9AD7-1E23646B0314}"/>
              </a:ext>
            </a:extLst>
          </p:cNvPr>
          <p:cNvSpPr>
            <a:spLocks noGrp="1"/>
          </p:cNvSpPr>
          <p:nvPr>
            <p:ph type="body" sz="quarter" idx="56" hasCustomPrompt="1"/>
          </p:nvPr>
        </p:nvSpPr>
        <p:spPr>
          <a:xfrm>
            <a:off x="2254351" y="5294543"/>
            <a:ext cx="4247519" cy="35035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50" name="Oval 49">
            <a:extLst>
              <a:ext uri="{FF2B5EF4-FFF2-40B4-BE49-F238E27FC236}">
                <a16:creationId xmlns:a16="http://schemas.microsoft.com/office/drawing/2014/main" id="{ADABA603-C7B6-F642-90C8-44831A7CB202}"/>
              </a:ext>
            </a:extLst>
          </p:cNvPr>
          <p:cNvSpPr/>
          <p:nvPr userDrawn="1"/>
        </p:nvSpPr>
        <p:spPr>
          <a:xfrm>
            <a:off x="6583172" y="4839418"/>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37" name="Text Placeholder 3">
            <a:extLst>
              <a:ext uri="{FF2B5EF4-FFF2-40B4-BE49-F238E27FC236}">
                <a16:creationId xmlns:a16="http://schemas.microsoft.com/office/drawing/2014/main" id="{9EC239C5-3331-8042-BA90-62F1C0AD1B0B}"/>
              </a:ext>
            </a:extLst>
          </p:cNvPr>
          <p:cNvSpPr>
            <a:spLocks noGrp="1"/>
          </p:cNvSpPr>
          <p:nvPr>
            <p:ph type="body" sz="quarter" idx="59" hasCustomPrompt="1"/>
          </p:nvPr>
        </p:nvSpPr>
        <p:spPr>
          <a:xfrm>
            <a:off x="6641189" y="498557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04</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058357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b3">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81"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03279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b2">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29"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272502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b2">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8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162095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8.xml"/><Relationship Id="rId7" Type="http://schemas.openxmlformats.org/officeDocument/2006/relationships/tags" Target="../tags/tag10.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vmlDrawing" Target="../drawings/vmlDrawing5.vml"/><Relationship Id="rId5" Type="http://schemas.openxmlformats.org/officeDocument/2006/relationships/theme" Target="../theme/theme2.xml"/><Relationship Id="rId10" Type="http://schemas.openxmlformats.org/officeDocument/2006/relationships/image" Target="../media/image1.emf"/><Relationship Id="rId4" Type="http://schemas.openxmlformats.org/officeDocument/2006/relationships/slideLayout" Target="../slideLayouts/slideLayout9.xml"/><Relationship Id="rId9" Type="http://schemas.openxmlformats.org/officeDocument/2006/relationships/oleObject" Target="../embeddings/oleObject5.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ags" Target="../tags/tag20.xml"/><Relationship Id="rId3" Type="http://schemas.openxmlformats.org/officeDocument/2006/relationships/slideLayout" Target="../slideLayouts/slideLayout12.xml"/><Relationship Id="rId21" Type="http://schemas.openxmlformats.org/officeDocument/2006/relationships/image" Target="../media/image1.emf"/><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vmlDrawing" Target="../drawings/vmlDrawing10.vml"/><Relationship Id="rId2" Type="http://schemas.openxmlformats.org/officeDocument/2006/relationships/slideLayout" Target="../slideLayouts/slideLayout11.xml"/><Relationship Id="rId16" Type="http://schemas.openxmlformats.org/officeDocument/2006/relationships/theme" Target="../theme/theme3.xml"/><Relationship Id="rId20" Type="http://schemas.openxmlformats.org/officeDocument/2006/relationships/oleObject" Target="../embeddings/oleObject10.bin"/><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ags" Target="../tags/tag2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8"/>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1093" name="think-cell Slide" r:id="rId10" imgW="381" imgH="381" progId="TCLayout.ActiveDocument.1">
                  <p:embed/>
                </p:oleObj>
              </mc:Choice>
              <mc:Fallback>
                <p:oleObj name="think-cell Slide" r:id="rId10" imgW="381" imgH="381" progId="TCLayout.ActiveDocument.1">
                  <p:embed/>
                  <p:pic>
                    <p:nvPicPr>
                      <p:cNvPr id="8" name="Object 7" hidden="1"/>
                      <p:cNvPicPr/>
                      <p:nvPr/>
                    </p:nvPicPr>
                    <p:blipFill>
                      <a:blip r:embed="rId11"/>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9"/>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684020" y="3046755"/>
            <a:ext cx="8823960" cy="576072"/>
          </a:xfrm>
          <a:prstGeom prst="rect">
            <a:avLst/>
          </a:prstGeom>
        </p:spPr>
        <p:txBody>
          <a:bodyPr vert="horz" lIns="91440" tIns="45720" rIns="91440" bIns="45720" rtlCol="0" anchor="ctr">
            <a:noAutofit/>
          </a:bodyPr>
          <a:lstStyle/>
          <a:p>
            <a:r>
              <a:rPr lang="en-US" dirty="0"/>
              <a:t>Cover Art &amp; Section Dividers</a:t>
            </a:r>
          </a:p>
        </p:txBody>
      </p:sp>
    </p:spTree>
    <p:extLst>
      <p:ext uri="{BB962C8B-B14F-4D97-AF65-F5344CB8AC3E}">
        <p14:creationId xmlns:p14="http://schemas.microsoft.com/office/powerpoint/2010/main" val="3129597045"/>
      </p:ext>
    </p:extLst>
  </p:cSld>
  <p:clrMap bg1="lt1" tx1="dk1" bg2="lt2" tx2="dk2" accent1="accent1" accent2="accent2" accent3="accent3" accent4="accent4" accent5="accent5" accent6="accent6" hlink="hlink" folHlink="folHlink"/>
  <p:sldLayoutIdLst>
    <p:sldLayoutId id="2147483675" r:id="rId1"/>
    <p:sldLayoutId id="2147483698" r:id="rId2"/>
    <p:sldLayoutId id="2147483674" r:id="rId3"/>
    <p:sldLayoutId id="2147483736" r:id="rId4"/>
    <p:sldLayoutId id="2147483738" r:id="rId5"/>
  </p:sldLayoutIdLst>
  <p:hf hdr="0" ftr="0" dt="0"/>
  <p:txStyles>
    <p:titleStyle>
      <a:lvl1pPr algn="ctr" defTabSz="914400" rtl="0" eaLnBrk="1" latinLnBrk="0" hangingPunct="1">
        <a:spcBef>
          <a:spcPct val="0"/>
        </a:spcBef>
        <a:buNone/>
        <a:defRPr sz="36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7"/>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8261" name="think-cell Slide" r:id="rId9" imgW="381" imgH="381" progId="TCLayout.ActiveDocument.1">
                  <p:embed/>
                </p:oleObj>
              </mc:Choice>
              <mc:Fallback>
                <p:oleObj name="think-cell Slide" r:id="rId9" imgW="381" imgH="381" progId="TCLayout.ActiveDocument.1">
                  <p:embed/>
                  <p:pic>
                    <p:nvPicPr>
                      <p:cNvPr id="8" name="Object 7" hidden="1"/>
                      <p:cNvPicPr/>
                      <p:nvPr/>
                    </p:nvPicPr>
                    <p:blipFill>
                      <a:blip r:embed="rId10"/>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8"/>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554347" y="2852928"/>
            <a:ext cx="8823960" cy="576072"/>
          </a:xfrm>
          <a:prstGeom prst="rect">
            <a:avLst/>
          </a:prstGeom>
        </p:spPr>
        <p:txBody>
          <a:bodyPr vert="horz" lIns="91440" tIns="45720" rIns="91440" bIns="45720" rtlCol="0" anchor="ctr">
            <a:noAutofit/>
          </a:bodyPr>
          <a:lstStyle/>
          <a:p>
            <a:r>
              <a:rPr lang="en-US" dirty="0"/>
              <a:t>Agenda Slide Options</a:t>
            </a:r>
          </a:p>
        </p:txBody>
      </p:sp>
    </p:spTree>
    <p:extLst>
      <p:ext uri="{BB962C8B-B14F-4D97-AF65-F5344CB8AC3E}">
        <p14:creationId xmlns:p14="http://schemas.microsoft.com/office/powerpoint/2010/main" val="3824662706"/>
      </p:ext>
    </p:extLst>
  </p:cSld>
  <p:clrMap bg1="lt1" tx1="dk1" bg2="lt2" tx2="dk2" accent1="accent1" accent2="accent2" accent3="accent3" accent4="accent4" accent5="accent5" accent6="accent6" hlink="hlink" folHlink="folHlink"/>
  <p:sldLayoutIdLst>
    <p:sldLayoutId id="2147483719" r:id="rId1"/>
    <p:sldLayoutId id="2147483765" r:id="rId2"/>
    <p:sldLayoutId id="2147483766" r:id="rId3"/>
    <p:sldLayoutId id="2147483767" r:id="rId4"/>
  </p:sldLayoutIdLst>
  <p:hf hdr="0" ftr="0" dt="0"/>
  <p:txStyles>
    <p:titleStyle>
      <a:lvl1pPr algn="ctr" defTabSz="914400" rtl="0" eaLnBrk="1" latinLnBrk="0" hangingPunct="1">
        <a:spcBef>
          <a:spcPct val="0"/>
        </a:spcBef>
        <a:buNone/>
        <a:defRPr sz="3600" b="1" kern="1200">
          <a:solidFill>
            <a:schemeClr val="accent2"/>
          </a:solidFill>
          <a:latin typeface="+mj-lt"/>
          <a:ea typeface="+mj-ea"/>
          <a:cs typeface="+mj-cs"/>
        </a:defRPr>
      </a:lvl1pPr>
    </p:titleStyle>
    <p:bodyStyle>
      <a:lvl1pPr marL="342900" indent="-342900" algn="l" defTabSz="914400" rtl="0" eaLnBrk="1" latinLnBrk="0" hangingPunct="1">
        <a:lnSpc>
          <a:spcPts val="3660"/>
        </a:lnSpc>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lnSpc>
          <a:spcPts val="3660"/>
        </a:lnSpc>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ts val="3660"/>
        </a:lnSpc>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ts val="3660"/>
        </a:lnSpc>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ts val="3660"/>
        </a:lnSpc>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8"/>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22597" name="think-cell Slide" r:id="rId20" imgW="381" imgH="381" progId="TCLayout.ActiveDocument.1">
                  <p:embed/>
                </p:oleObj>
              </mc:Choice>
              <mc:Fallback>
                <p:oleObj name="think-cell Slide" r:id="rId20" imgW="381" imgH="381" progId="TCLayout.ActiveDocument.1">
                  <p:embed/>
                  <p:pic>
                    <p:nvPicPr>
                      <p:cNvPr id="8" name="Object 7" hidden="1"/>
                      <p:cNvPicPr/>
                      <p:nvPr/>
                    </p:nvPicPr>
                    <p:blipFill>
                      <a:blip r:embed="rId21"/>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19"/>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684020" y="3140964"/>
            <a:ext cx="8823960" cy="576072"/>
          </a:xfrm>
          <a:prstGeom prst="rect">
            <a:avLst/>
          </a:prstGeom>
        </p:spPr>
        <p:txBody>
          <a:bodyPr vert="horz" lIns="91440" tIns="45720" rIns="91440" bIns="45720" rtlCol="0" anchor="ctr">
            <a:noAutofit/>
          </a:bodyPr>
          <a:lstStyle/>
          <a:p>
            <a:r>
              <a:rPr lang="en-US" dirty="0"/>
              <a:t>Content Pages</a:t>
            </a:r>
          </a:p>
        </p:txBody>
      </p:sp>
    </p:spTree>
    <p:extLst>
      <p:ext uri="{BB962C8B-B14F-4D97-AF65-F5344CB8AC3E}">
        <p14:creationId xmlns:p14="http://schemas.microsoft.com/office/powerpoint/2010/main" val="19960730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30" r:id="rId3"/>
    <p:sldLayoutId id="2147483689" r:id="rId4"/>
    <p:sldLayoutId id="2147483696" r:id="rId5"/>
    <p:sldLayoutId id="2147483694" r:id="rId6"/>
    <p:sldLayoutId id="2147483727" r:id="rId7"/>
    <p:sldLayoutId id="2147483693" r:id="rId8"/>
    <p:sldLayoutId id="2147483711" r:id="rId9"/>
    <p:sldLayoutId id="2147483707" r:id="rId10"/>
    <p:sldLayoutId id="2147483720" r:id="rId11"/>
    <p:sldLayoutId id="2147483679" r:id="rId12"/>
    <p:sldLayoutId id="2147483734" r:id="rId13"/>
    <p:sldLayoutId id="2147483732" r:id="rId14"/>
    <p:sldLayoutId id="2147483735" r:id="rId15"/>
  </p:sldLayoutIdLst>
  <p:hf hdr="0" ftr="0" dt="0"/>
  <p:txStyles>
    <p:titleStyle>
      <a:lvl1pPr algn="ctr" defTabSz="914400" rtl="0" eaLnBrk="1" latinLnBrk="0" hangingPunct="1">
        <a:spcBef>
          <a:spcPct val="0"/>
        </a:spcBef>
        <a:buNone/>
        <a:defRPr sz="36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18.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emf"/><Relationship Id="rId2" Type="http://schemas.openxmlformats.org/officeDocument/2006/relationships/tags" Target="../tags/tag51.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image" Target="../media/image41.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microsoft.com/office/2007/relationships/hdphoto" Target="../media/hdphoto4.wdp"/><Relationship Id="rId26" Type="http://schemas.microsoft.com/office/2007/relationships/hdphoto" Target="../media/hdphoto6.wdp"/><Relationship Id="rId3" Type="http://schemas.openxmlformats.org/officeDocument/2006/relationships/tags" Target="../tags/tag53.xml"/><Relationship Id="rId21" Type="http://schemas.openxmlformats.org/officeDocument/2006/relationships/image" Target="../media/image54.tiff"/><Relationship Id="rId7" Type="http://schemas.openxmlformats.org/officeDocument/2006/relationships/image" Target="../media/image1.emf"/><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tags" Target="../tags/tag52.xml"/><Relationship Id="rId16" Type="http://schemas.openxmlformats.org/officeDocument/2006/relationships/image" Target="../media/image50.jpeg"/><Relationship Id="rId20" Type="http://schemas.openxmlformats.org/officeDocument/2006/relationships/image" Target="../media/image53.jpeg"/><Relationship Id="rId1" Type="http://schemas.openxmlformats.org/officeDocument/2006/relationships/vmlDrawing" Target="../drawings/vmlDrawing32.vml"/><Relationship Id="rId6" Type="http://schemas.openxmlformats.org/officeDocument/2006/relationships/oleObject" Target="../embeddings/oleObject32.bin"/><Relationship Id="rId11" Type="http://schemas.openxmlformats.org/officeDocument/2006/relationships/image" Target="../media/image45.png"/><Relationship Id="rId24" Type="http://schemas.microsoft.com/office/2007/relationships/hdphoto" Target="../media/hdphoto5.wdp"/><Relationship Id="rId5" Type="http://schemas.openxmlformats.org/officeDocument/2006/relationships/notesSlide" Target="../notesSlides/notesSlide10.xml"/><Relationship Id="rId15" Type="http://schemas.openxmlformats.org/officeDocument/2006/relationships/image" Target="../media/image49.png"/><Relationship Id="rId23" Type="http://schemas.openxmlformats.org/officeDocument/2006/relationships/image" Target="../media/image56.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slideLayout" Target="../slideLayouts/slideLayout16.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55.xml"/><Relationship Id="rId7" Type="http://schemas.openxmlformats.org/officeDocument/2006/relationships/image" Target="../media/image1.emf"/><Relationship Id="rId12" Type="http://schemas.microsoft.com/office/2007/relationships/diagramDrawing" Target="../diagrams/drawing1.xml"/><Relationship Id="rId2" Type="http://schemas.openxmlformats.org/officeDocument/2006/relationships/tags" Target="../tags/tag54.xml"/><Relationship Id="rId1" Type="http://schemas.openxmlformats.org/officeDocument/2006/relationships/vmlDrawing" Target="../drawings/vmlDrawing33.vml"/><Relationship Id="rId6" Type="http://schemas.openxmlformats.org/officeDocument/2006/relationships/oleObject" Target="../embeddings/oleObject33.bin"/><Relationship Id="rId11" Type="http://schemas.openxmlformats.org/officeDocument/2006/relationships/diagramColors" Target="../diagrams/colors1.xml"/><Relationship Id="rId5" Type="http://schemas.openxmlformats.org/officeDocument/2006/relationships/notesSlide" Target="../notesSlides/notesSlide12.xml"/><Relationship Id="rId10" Type="http://schemas.openxmlformats.org/officeDocument/2006/relationships/diagramQuickStyle" Target="../diagrams/quickStyle1.xml"/><Relationship Id="rId4" Type="http://schemas.openxmlformats.org/officeDocument/2006/relationships/slideLayout" Target="../slideLayouts/slideLayout10.xml"/><Relationship Id="rId9"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image" Target="../media/image65.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4.xml"/><Relationship Id="rId7" Type="http://schemas.openxmlformats.org/officeDocument/2006/relationships/oleObject" Target="../embeddings/oleObject25.bin"/><Relationship Id="rId2" Type="http://schemas.openxmlformats.org/officeDocument/2006/relationships/tags" Target="../tags/tag43.xml"/><Relationship Id="rId1" Type="http://schemas.openxmlformats.org/officeDocument/2006/relationships/vmlDrawing" Target="../drawings/vmlDrawing25.vml"/><Relationship Id="rId6" Type="http://schemas.openxmlformats.org/officeDocument/2006/relationships/image" Target="../media/image20.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7.xml"/><Relationship Id="rId1" Type="http://schemas.openxmlformats.org/officeDocument/2006/relationships/vmlDrawing" Target="../drawings/vmlDrawing35.vml"/><Relationship Id="rId6" Type="http://schemas.openxmlformats.org/officeDocument/2006/relationships/image" Target="../media/image68.pn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microsoft.com/office/2007/relationships/hdphoto" Target="../media/hdphoto8.wdp"/><Relationship Id="rId5" Type="http://schemas.openxmlformats.org/officeDocument/2006/relationships/image" Target="../media/image7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6" Type="http://schemas.microsoft.com/office/2007/relationships/hdphoto" Target="../media/hdphoto10.wdp"/><Relationship Id="rId5" Type="http://schemas.openxmlformats.org/officeDocument/2006/relationships/image" Target="../media/image75.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80.png"/><Relationship Id="rId3" Type="http://schemas.openxmlformats.org/officeDocument/2006/relationships/slideLayout" Target="../slideLayouts/slideLayout24.xml"/><Relationship Id="rId7" Type="http://schemas.openxmlformats.org/officeDocument/2006/relationships/image" Target="../media/image77.png"/><Relationship Id="rId12" Type="http://schemas.microsoft.com/office/2007/relationships/hdphoto" Target="../media/hdphoto14.wdp"/><Relationship Id="rId2" Type="http://schemas.openxmlformats.org/officeDocument/2006/relationships/tags" Target="../tags/tag58.xml"/><Relationship Id="rId1" Type="http://schemas.openxmlformats.org/officeDocument/2006/relationships/vmlDrawing" Target="../drawings/vmlDrawing36.vml"/><Relationship Id="rId6" Type="http://schemas.openxmlformats.org/officeDocument/2006/relationships/image" Target="../media/image1.emf"/><Relationship Id="rId11" Type="http://schemas.openxmlformats.org/officeDocument/2006/relationships/image" Target="../media/image79.png"/><Relationship Id="rId5" Type="http://schemas.openxmlformats.org/officeDocument/2006/relationships/oleObject" Target="../embeddings/oleObject36.bin"/><Relationship Id="rId10" Type="http://schemas.microsoft.com/office/2007/relationships/hdphoto" Target="../media/hdphoto13.wdp"/><Relationship Id="rId4" Type="http://schemas.openxmlformats.org/officeDocument/2006/relationships/notesSlide" Target="../notesSlides/notesSlide20.xml"/><Relationship Id="rId9" Type="http://schemas.openxmlformats.org/officeDocument/2006/relationships/image" Target="../media/image78.pn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60.xml"/><Relationship Id="rId7" Type="http://schemas.openxmlformats.org/officeDocument/2006/relationships/image" Target="../media/image1.emf"/><Relationship Id="rId2" Type="http://schemas.openxmlformats.org/officeDocument/2006/relationships/tags" Target="../tags/tag59.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notesSlide" Target="../notesSlides/notesSlide23.xml"/><Relationship Id="rId4"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1.emf"/><Relationship Id="rId2" Type="http://schemas.openxmlformats.org/officeDocument/2006/relationships/tags" Target="../tags/tag61.xml"/><Relationship Id="rId1" Type="http://schemas.openxmlformats.org/officeDocument/2006/relationships/vmlDrawing" Target="../drawings/vmlDrawing38.vml"/><Relationship Id="rId6" Type="http://schemas.openxmlformats.org/officeDocument/2006/relationships/oleObject" Target="../embeddings/oleObject38.bin"/><Relationship Id="rId5" Type="http://schemas.openxmlformats.org/officeDocument/2006/relationships/image" Target="../media/image83.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slideLayout" Target="../slideLayouts/slideLayout20.xml"/><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tags" Target="../tags/tag45.xml"/><Relationship Id="rId16" Type="http://schemas.openxmlformats.org/officeDocument/2006/relationships/image" Target="../media/image30.png"/><Relationship Id="rId1" Type="http://schemas.openxmlformats.org/officeDocument/2006/relationships/vmlDrawing" Target="../drawings/vmlDrawing26.vml"/><Relationship Id="rId6" Type="http://schemas.openxmlformats.org/officeDocument/2006/relationships/image" Target="../media/image1.emf"/><Relationship Id="rId11" Type="http://schemas.openxmlformats.org/officeDocument/2006/relationships/image" Target="../media/image25.jpeg"/><Relationship Id="rId5" Type="http://schemas.openxmlformats.org/officeDocument/2006/relationships/oleObject" Target="../embeddings/oleObject26.bin"/><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3.jpeg"/><Relationship Id="rId14" Type="http://schemas.openxmlformats.org/officeDocument/2006/relationships/image" Target="../media/image28.jpeg"/></Relationships>
</file>

<file path=ppt/slides/_rels/slide3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microsoft.com/office/2007/relationships/hdphoto" Target="../media/hdphoto18.wdp"/><Relationship Id="rId11" Type="http://schemas.openxmlformats.org/officeDocument/2006/relationships/image" Target="../media/image88.png"/><Relationship Id="rId5" Type="http://schemas.openxmlformats.org/officeDocument/2006/relationships/image" Target="../media/image85.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91.jp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s/_rels/slide33.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emf"/><Relationship Id="rId2" Type="http://schemas.openxmlformats.org/officeDocument/2006/relationships/tags" Target="../tags/tag64.xml"/><Relationship Id="rId1" Type="http://schemas.openxmlformats.org/officeDocument/2006/relationships/vmlDrawing" Target="../drawings/vmlDrawing40.vml"/><Relationship Id="rId6" Type="http://schemas.openxmlformats.org/officeDocument/2006/relationships/oleObject" Target="../embeddings/oleObject40.bin"/><Relationship Id="rId5" Type="http://schemas.openxmlformats.org/officeDocument/2006/relationships/image" Target="../media/image92.jpeg"/><Relationship Id="rId4"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slideLayout" Target="../slideLayouts/slideLayout4.xml"/><Relationship Id="rId7" Type="http://schemas.openxmlformats.org/officeDocument/2006/relationships/image" Target="../media/image93.png"/><Relationship Id="rId12" Type="http://schemas.microsoft.com/office/2007/relationships/hdphoto" Target="../media/hdphoto23.wdp"/><Relationship Id="rId2" Type="http://schemas.openxmlformats.org/officeDocument/2006/relationships/tags" Target="../tags/tag66.xml"/><Relationship Id="rId1" Type="http://schemas.openxmlformats.org/officeDocument/2006/relationships/vmlDrawing" Target="../drawings/vmlDrawing41.vml"/><Relationship Id="rId6" Type="http://schemas.openxmlformats.org/officeDocument/2006/relationships/image" Target="../media/image1.emf"/><Relationship Id="rId11" Type="http://schemas.openxmlformats.org/officeDocument/2006/relationships/image" Target="../media/image95.png"/><Relationship Id="rId5" Type="http://schemas.openxmlformats.org/officeDocument/2006/relationships/oleObject" Target="../embeddings/oleObject41.bin"/><Relationship Id="rId10" Type="http://schemas.microsoft.com/office/2007/relationships/hdphoto" Target="../media/hdphoto22.wdp"/><Relationship Id="rId4" Type="http://schemas.openxmlformats.org/officeDocument/2006/relationships/notesSlide" Target="../notesSlides/notesSlide26.xml"/><Relationship Id="rId9" Type="http://schemas.openxmlformats.org/officeDocument/2006/relationships/image" Target="../media/image9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33.jpeg"/><Relationship Id="rId2" Type="http://schemas.openxmlformats.org/officeDocument/2006/relationships/tags" Target="../tags/tag46.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4.xml"/><Relationship Id="rId7" Type="http://schemas.openxmlformats.org/officeDocument/2006/relationships/image" Target="../media/image96.png"/><Relationship Id="rId2" Type="http://schemas.openxmlformats.org/officeDocument/2006/relationships/tags" Target="../tags/tag67.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notesSlide" Target="../notesSlides/notesSlide32.xml"/><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70.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7" Type="http://schemas.microsoft.com/office/2007/relationships/hdphoto" Target="../media/hdphoto26.wdp"/><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jpeg"/><Relationship Id="rId4" Type="http://schemas.microsoft.com/office/2007/relationships/hdphoto" Target="../media/hdphoto25.wdp"/></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69.xml"/><Relationship Id="rId7" Type="http://schemas.openxmlformats.org/officeDocument/2006/relationships/image" Target="../media/image101.jpeg"/><Relationship Id="rId2" Type="http://schemas.openxmlformats.org/officeDocument/2006/relationships/tags" Target="../tags/tag68.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tags" Target="../tags/tag48.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emf"/><Relationship Id="rId2" Type="http://schemas.openxmlformats.org/officeDocument/2006/relationships/tags" Target="../tags/tag49.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35.ti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9.xml"/><Relationship Id="rId7" Type="http://schemas.openxmlformats.org/officeDocument/2006/relationships/image" Target="../media/image38.png"/><Relationship Id="rId2" Type="http://schemas.openxmlformats.org/officeDocument/2006/relationships/tags" Target="../tags/tag50.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62636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93" name="think-cell Slide" r:id="rId6" imgW="381" imgH="381" progId="TCLayout.ActiveDocument.1">
                  <p:embed/>
                </p:oleObj>
              </mc:Choice>
              <mc:Fallback>
                <p:oleObj name="think-cell Slide" r:id="rId6" imgW="381" imgH="381"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3" name="Text Placeholder 2">
            <a:extLst>
              <a:ext uri="{FF2B5EF4-FFF2-40B4-BE49-F238E27FC236}">
                <a16:creationId xmlns:a16="http://schemas.microsoft.com/office/drawing/2014/main" id="{CCD63B7F-FA96-5247-991F-9F6691547923}"/>
              </a:ext>
            </a:extLst>
          </p:cNvPr>
          <p:cNvSpPr>
            <a:spLocks noGrp="1"/>
          </p:cNvSpPr>
          <p:nvPr>
            <p:ph type="body" sz="quarter" idx="14"/>
          </p:nvPr>
        </p:nvSpPr>
        <p:spPr/>
        <p:txBody>
          <a:bodyPr/>
          <a:lstStyle/>
          <a:p>
            <a:r>
              <a:rPr lang="en-US" dirty="0" err="1"/>
              <a:t>Intelligente</a:t>
            </a:r>
            <a:r>
              <a:rPr lang="en-US" dirty="0"/>
              <a:t> Edge Automation </a:t>
            </a:r>
            <a:r>
              <a:rPr lang="en-US" dirty="0" err="1"/>
              <a:t>Plattform</a:t>
            </a:r>
            <a:endParaRPr lang="en-US" dirty="0"/>
          </a:p>
        </p:txBody>
      </p:sp>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4400" y="2293002"/>
            <a:ext cx="3730171" cy="712617"/>
          </a:xfrm>
          <a:prstGeom prst="rect">
            <a:avLst/>
          </a:prstGeom>
        </p:spPr>
      </p:pic>
    </p:spTree>
    <p:extLst>
      <p:ext uri="{BB962C8B-B14F-4D97-AF65-F5344CB8AC3E}">
        <p14:creationId xmlns:p14="http://schemas.microsoft.com/office/powerpoint/2010/main" val="21812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29"/>
          </p:nvPr>
        </p:nvSpPr>
        <p:spPr/>
        <p:txBody>
          <a:bodyPr/>
          <a:lstStyle/>
          <a:p>
            <a:r>
              <a:rPr lang="en-US" dirty="0" err="1"/>
              <a:t>Qualitäts</a:t>
            </a:r>
            <a:r>
              <a:rPr lang="en-US" dirty="0"/>
              <a:t>- &amp; </a:t>
            </a:r>
            <a:r>
              <a:rPr lang="en-US" dirty="0" err="1"/>
              <a:t>Betriebs</a:t>
            </a:r>
            <a:r>
              <a:rPr lang="en-US" dirty="0"/>
              <a:t>- Performance</a:t>
            </a:r>
          </a:p>
        </p:txBody>
      </p:sp>
      <p:sp>
        <p:nvSpPr>
          <p:cNvPr id="18" name="Text Placeholder 17"/>
          <p:cNvSpPr>
            <a:spLocks noGrp="1"/>
          </p:cNvSpPr>
          <p:nvPr>
            <p:ph type="body" sz="quarter" idx="14"/>
          </p:nvPr>
        </p:nvSpPr>
        <p:spPr/>
        <p:txBody>
          <a:bodyPr/>
          <a:lstStyle/>
          <a:p>
            <a:r>
              <a:rPr lang="en-US" dirty="0" err="1"/>
              <a:t>Herausforderung</a:t>
            </a:r>
            <a:endParaRPr lang="en-US" dirty="0"/>
          </a:p>
        </p:txBody>
      </p:sp>
      <p:sp>
        <p:nvSpPr>
          <p:cNvPr id="9" name="Text Placeholder 8"/>
          <p:cNvSpPr>
            <a:spLocks noGrp="1"/>
          </p:cNvSpPr>
          <p:nvPr>
            <p:ph type="body" sz="quarter" idx="3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de-DE" dirty="0"/>
              <a:t>Effiziente Modernisierung von </a:t>
            </a:r>
            <a:br>
              <a:rPr lang="de-DE" dirty="0"/>
            </a:br>
            <a:r>
              <a:rPr lang="de-DE" dirty="0"/>
              <a:t>Fertigungsanlagen</a:t>
            </a:r>
            <a:endParaRPr lang="en-US" dirty="0"/>
          </a:p>
        </p:txBody>
      </p:sp>
      <p:pic>
        <p:nvPicPr>
          <p:cNvPr id="17" name="Content Placeholder 16"/>
          <p:cNvPicPr>
            <a:picLocks noGrp="1" noChangeAspect="1"/>
          </p:cNvPicPr>
          <p:nvPr>
            <p:ph sz="quarter" idx="4294967295"/>
          </p:nvPr>
        </p:nvPicPr>
        <p:blipFill>
          <a:blip r:embed="rId3" cstate="email">
            <a:extLst>
              <a:ext uri="{BEBA8EAE-BF5A-486C-A8C5-ECC9F3942E4B}">
                <a14:imgProps xmlns:a14="http://schemas.microsoft.com/office/drawing/2010/main">
                  <a14:imgLayer r:embed="rId4">
                    <a14:imgEffect>
                      <a14:backgroundRemoval t="0" b="100000" l="0" r="100000">
                        <a14:backgroundMark x1="29071" y1="13440" x2="28172" y2="86228"/>
                      </a14:backgroundRemoval>
                    </a14:imgEffect>
                  </a14:imgLayer>
                </a14:imgProps>
              </a:ext>
              <a:ext uri="{28A0092B-C50C-407E-A947-70E740481C1C}">
                <a14:useLocalDpi xmlns:a14="http://schemas.microsoft.com/office/drawing/2010/main"/>
              </a:ext>
            </a:extLst>
          </a:blip>
          <a:stretch>
            <a:fillRect/>
          </a:stretch>
        </p:blipFill>
        <p:spPr>
          <a:xfrm>
            <a:off x="5596996" y="1257300"/>
            <a:ext cx="5850101" cy="3899763"/>
          </a:xfrm>
          <a:prstGeom prst="rect">
            <a:avLst/>
          </a:prstGeom>
        </p:spPr>
      </p:pic>
    </p:spTree>
    <p:extLst>
      <p:ext uri="{BB962C8B-B14F-4D97-AF65-F5344CB8AC3E}">
        <p14:creationId xmlns:p14="http://schemas.microsoft.com/office/powerpoint/2010/main" val="328442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66"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26470" y="5963684"/>
            <a:ext cx="5645523" cy="536071"/>
          </a:xfrm>
        </p:spPr>
        <p:txBody>
          <a:bodyPr anchor="b"/>
          <a:lstStyle/>
          <a:p>
            <a:r>
              <a:rPr lang="en-US" sz="2800" dirty="0" err="1"/>
              <a:t>Lösung</a:t>
            </a:r>
            <a:endParaRPr lang="en-US" sz="2800" dirty="0"/>
          </a:p>
        </p:txBody>
      </p:sp>
      <p:sp>
        <p:nvSpPr>
          <p:cNvPr id="23" name="Text Placeholder 22"/>
          <p:cNvSpPr>
            <a:spLocks noGrp="1"/>
          </p:cNvSpPr>
          <p:nvPr>
            <p:ph type="body" sz="quarter" idx="18"/>
          </p:nvPr>
        </p:nvSpPr>
        <p:spPr>
          <a:xfrm>
            <a:off x="0" y="2364014"/>
            <a:ext cx="7503884" cy="1990271"/>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tx1">
              <a:lumMod val="95000"/>
              <a:lumOff val="5000"/>
              <a:alpha val="50000"/>
            </a:schemeClr>
          </a:solidFill>
        </p:spPr>
        <p:txBody>
          <a:bodyPr wrap="square" anchor="ctr">
            <a:noAutofit/>
          </a:bodyPr>
          <a:lstStyle/>
          <a:p>
            <a:r>
              <a:rPr lang="de-DE" dirty="0">
                <a:effectLst>
                  <a:outerShdw blurRad="38100" dist="38100" dir="2700000" algn="tl">
                    <a:srgbClr val="000000">
                      <a:alpha val="43137"/>
                    </a:srgbClr>
                  </a:outerShdw>
                </a:effectLst>
              </a:rPr>
              <a:t>Ob im Werk oder im Front Office, </a:t>
            </a:r>
          </a:p>
          <a:p>
            <a:r>
              <a:rPr lang="de-DE" dirty="0">
                <a:effectLst>
                  <a:outerShdw blurRad="38100" dist="38100" dir="2700000" algn="tl">
                    <a:srgbClr val="000000">
                      <a:alpha val="43137"/>
                    </a:srgbClr>
                  </a:outerShdw>
                </a:effectLst>
              </a:rPr>
              <a:t>Zugriff auf Daten und Anlagen</a:t>
            </a:r>
            <a:br>
              <a:rPr lang="de-DE" dirty="0">
                <a:effectLst>
                  <a:outerShdw blurRad="38100" dist="38100" dir="2700000" algn="tl">
                    <a:srgbClr val="000000">
                      <a:alpha val="43137"/>
                    </a:srgbClr>
                  </a:outerShdw>
                </a:effectLst>
              </a:rPr>
            </a:br>
            <a:r>
              <a:rPr lang="de-DE" dirty="0">
                <a:effectLst>
                  <a:outerShdw blurRad="38100" dist="38100" dir="2700000" algn="tl">
                    <a:srgbClr val="000000">
                      <a:alpha val="43137"/>
                    </a:srgbClr>
                  </a:outerShdw>
                </a:effectLst>
              </a:rPr>
              <a:t>in Echtzeit von </a:t>
            </a:r>
            <a:r>
              <a:rPr lang="en-US" i="1" dirty="0" err="1">
                <a:effectLst>
                  <a:outerShdw blurRad="38100" dist="38100" dir="2700000" algn="tl">
                    <a:srgbClr val="000000">
                      <a:alpha val="43137"/>
                    </a:srgbClr>
                  </a:outerShdw>
                </a:effectLst>
              </a:rPr>
              <a:t>überall</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8718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657630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615" name="think-cell Slide" r:id="rId6" imgW="381" imgH="381" progId="TCLayout.ActiveDocument.1">
                  <p:embed/>
                </p:oleObj>
              </mc:Choice>
              <mc:Fallback>
                <p:oleObj name="think-cell Slide" r:id="rId6" imgW="381" imgH="381" progId="TCLayout.ActiveDocument.1">
                  <p:embed/>
                  <p:pic>
                    <p:nvPicPr>
                      <p:cNvPr id="15" name="Object 1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Rectangle 1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200" dirty="0">
              <a:latin typeface="Titillium" panose="00000500000000000000" pitchFamily="50" charset="0"/>
              <a:ea typeface="+mj-ea"/>
              <a:cs typeface="+mj-cs"/>
              <a:sym typeface="Titillium" panose="00000500000000000000" pitchFamily="50" charset="0"/>
            </a:endParaRPr>
          </a:p>
        </p:txBody>
      </p:sp>
      <p:cxnSp>
        <p:nvCxnSpPr>
          <p:cNvPr id="28" name="Elbow Connector 27"/>
          <p:cNvCxnSpPr/>
          <p:nvPr/>
        </p:nvCxnSpPr>
        <p:spPr>
          <a:xfrm rot="10800000">
            <a:off x="5612515" y="4697484"/>
            <a:ext cx="372507" cy="151158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rot="10800000" flipV="1">
            <a:off x="6712695" y="1956085"/>
            <a:ext cx="974485" cy="636993"/>
          </a:xfrm>
          <a:prstGeom prst="bentConnector2">
            <a:avLst/>
          </a:prstGeom>
          <a:ln>
            <a:solidFill>
              <a:schemeClr val="accent4"/>
            </a:solidFill>
            <a:prstDash val="lgDashDot"/>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772884" y="2828744"/>
            <a:ext cx="261931" cy="261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7" name="Rectangle 46"/>
          <p:cNvSpPr/>
          <p:nvPr/>
        </p:nvSpPr>
        <p:spPr>
          <a:xfrm>
            <a:off x="8001733" y="4015645"/>
            <a:ext cx="217192" cy="296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24" name="Group 23"/>
          <p:cNvGrpSpPr/>
          <p:nvPr/>
        </p:nvGrpSpPr>
        <p:grpSpPr>
          <a:xfrm>
            <a:off x="651459" y="2826136"/>
            <a:ext cx="1530179" cy="873488"/>
            <a:chOff x="133349" y="4083201"/>
            <a:chExt cx="1829625" cy="1044424"/>
          </a:xfrm>
        </p:grpSpPr>
        <p:sp>
          <p:nvSpPr>
            <p:cNvPr id="22" name="Rectangle 21"/>
            <p:cNvSpPr>
              <a:spLocks noChangeAspect="1"/>
            </p:cNvSpPr>
            <p:nvPr/>
          </p:nvSpPr>
          <p:spPr>
            <a:xfrm>
              <a:off x="687755" y="4083201"/>
              <a:ext cx="710467" cy="859119"/>
            </a:xfrm>
            <a:prstGeom prst="rect">
              <a:avLst/>
            </a:prstGeom>
            <a:blipFill>
              <a:blip r:embed="rId8" cstate="email">
                <a:extLst>
                  <a:ext uri="{28A0092B-C50C-407E-A947-70E740481C1C}">
                    <a14:useLocalDpi xmlns:a14="http://schemas.microsoft.com/office/drawing/2010/main"/>
                  </a:ext>
                </a:extLst>
              </a:blip>
              <a:stretch>
                <a:fillRect/>
              </a:stretch>
            </a:blipFill>
            <a:ln>
              <a:noFill/>
            </a:ln>
            <a:effectLst/>
            <a:scene3d>
              <a:camera prst="perspectiveContrastingRightFacing" fov="7200000">
                <a:rot lat="19859989" lon="18299990" rev="3000003"/>
              </a:camera>
              <a:lightRig rig="contrasting"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49" y="4098461"/>
              <a:ext cx="1829625" cy="1029164"/>
            </a:xfrm>
            <a:prstGeom prst="rect">
              <a:avLst/>
            </a:prstGeom>
          </p:spPr>
        </p:pic>
      </p:grpSp>
      <p:sp>
        <p:nvSpPr>
          <p:cNvPr id="8" name="Text Placeholder 7"/>
          <p:cNvSpPr>
            <a:spLocks noGrp="1"/>
          </p:cNvSpPr>
          <p:nvPr>
            <p:ph type="body" sz="quarter" idx="29"/>
          </p:nvPr>
        </p:nvSpPr>
        <p:spPr>
          <a:xfrm>
            <a:off x="724772" y="-11574"/>
            <a:ext cx="10852548" cy="828256"/>
          </a:xfrm>
        </p:spPr>
        <p:txBody>
          <a:bodyPr/>
          <a:lstStyle/>
          <a:p>
            <a:r>
              <a:rPr lang="en-US" sz="2800" dirty="0" err="1"/>
              <a:t>Agiles</a:t>
            </a:r>
            <a:r>
              <a:rPr lang="en-US" sz="2800" dirty="0"/>
              <a:t> </a:t>
            </a:r>
            <a:r>
              <a:rPr lang="en-US" sz="2800" dirty="0" err="1"/>
              <a:t>Arbeiten</a:t>
            </a:r>
            <a:r>
              <a:rPr lang="en-US" sz="2800" dirty="0"/>
              <a:t> </a:t>
            </a:r>
            <a:r>
              <a:rPr lang="en-US" sz="2800" dirty="0" err="1"/>
              <a:t>mit</a:t>
            </a:r>
            <a:r>
              <a:rPr lang="en-US" sz="2800" dirty="0"/>
              <a:t> </a:t>
            </a:r>
            <a:r>
              <a:rPr lang="en-US" sz="2800" dirty="0" err="1"/>
              <a:t>gleichzeitiger</a:t>
            </a:r>
            <a:r>
              <a:rPr lang="en-US" sz="2800" dirty="0"/>
              <a:t> </a:t>
            </a:r>
            <a:r>
              <a:rPr lang="en-US" sz="2800" dirty="0" err="1"/>
              <a:t>Kostenreduzierung</a:t>
            </a:r>
            <a:endParaRPr lang="en-US" sz="2800" dirty="0"/>
          </a:p>
        </p:txBody>
      </p:sp>
      <p:pic>
        <p:nvPicPr>
          <p:cNvPr id="6" name="Picture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83580" y="5304790"/>
            <a:ext cx="6096000" cy="1263805"/>
          </a:xfrm>
          <a:prstGeom prst="rect">
            <a:avLst/>
          </a:prstGeom>
        </p:spPr>
      </p:pic>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78401" y="4930141"/>
            <a:ext cx="678499" cy="374649"/>
          </a:xfrm>
          <a:prstGeom prst="rect">
            <a:avLst/>
          </a:prstGeom>
        </p:spPr>
      </p:pic>
      <p:pic>
        <p:nvPicPr>
          <p:cNvPr id="10" name="Picture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16401" y="4930141"/>
            <a:ext cx="678499" cy="374649"/>
          </a:xfrm>
          <a:prstGeom prst="rect">
            <a:avLst/>
          </a:prstGeom>
        </p:spPr>
      </p:pic>
      <p:cxnSp>
        <p:nvCxnSpPr>
          <p:cNvPr id="12" name="Elbow Connector 11"/>
          <p:cNvCxnSpPr>
            <a:cxnSpLocks/>
            <a:stCxn id="10" idx="0"/>
            <a:endCxn id="8" idx="3"/>
          </p:cNvCxnSpPr>
          <p:nvPr/>
        </p:nvCxnSpPr>
        <p:spPr>
          <a:xfrm rot="5400000" flipH="1" flipV="1">
            <a:off x="8352692" y="1705514"/>
            <a:ext cx="4527587" cy="1921669"/>
          </a:xfrm>
          <a:prstGeom prst="bentConnector4">
            <a:avLst>
              <a:gd name="adj1" fmla="val 45427"/>
              <a:gd name="adj2" fmla="val 111896"/>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a:off x="8380853" y="4389122"/>
            <a:ext cx="2042673" cy="554428"/>
          </a:xfrm>
          <a:prstGeom prst="bentConnector3">
            <a:avLst>
              <a:gd name="adj1" fmla="val -236"/>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2033" y="1528590"/>
            <a:ext cx="1996495" cy="1449317"/>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8667" y="1933391"/>
            <a:ext cx="1000731" cy="1000731"/>
          </a:xfrm>
          <a:prstGeom prst="rect">
            <a:avLst/>
          </a:prstGeom>
        </p:spPr>
      </p:pic>
      <p:cxnSp>
        <p:nvCxnSpPr>
          <p:cNvPr id="30" name="Straight Connector 29"/>
          <p:cNvCxnSpPr/>
          <p:nvPr/>
        </p:nvCxnSpPr>
        <p:spPr>
          <a:xfrm flipV="1">
            <a:off x="5783581" y="4207655"/>
            <a:ext cx="2253103" cy="41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6" idx="0"/>
          </p:cNvCxnSpPr>
          <p:nvPr/>
        </p:nvCxnSpPr>
        <p:spPr>
          <a:xfrm rot="5400000" flipH="1" flipV="1">
            <a:off x="4663129" y="4659955"/>
            <a:ext cx="833287" cy="73339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14021" y="2117930"/>
            <a:ext cx="3829579" cy="1411916"/>
          </a:xfrm>
          <a:prstGeom prst="rect">
            <a:avLst/>
          </a:prstGeom>
          <a:solidFill>
            <a:schemeClr val="tx2">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prstClr val="white"/>
                </a:solidFill>
                <a:effectLst/>
                <a:uLnTx/>
                <a:uFillTx/>
              </a:rPr>
              <a:t>Unternehmens</a:t>
            </a:r>
            <a:r>
              <a:rPr kumimoji="0" lang="en-US" sz="1867" b="1" i="0" u="none" strike="noStrike" kern="1200" cap="none" spc="0" normalizeH="0" baseline="0" noProof="0" dirty="0">
                <a:ln>
                  <a:noFill/>
                </a:ln>
                <a:solidFill>
                  <a:prstClr val="white"/>
                </a:solidFill>
                <a:effectLst/>
                <a:uLnTx/>
                <a:uFillTx/>
              </a:rPr>
              <a:t>-Report</a:t>
            </a:r>
          </a:p>
          <a:p>
            <a:pPr lvl="0" defTabSz="1219170">
              <a:defRPr/>
            </a:pPr>
            <a:r>
              <a:rPr lang="en-US" sz="1200" dirty="0" err="1">
                <a:solidFill>
                  <a:prstClr val="white"/>
                </a:solidFill>
              </a:rPr>
              <a:t>IIoT</a:t>
            </a:r>
            <a:r>
              <a:rPr lang="en-US" sz="1200" dirty="0">
                <a:solidFill>
                  <a:prstClr val="white"/>
                </a:solidFill>
              </a:rPr>
              <a:t>-, </a:t>
            </a:r>
            <a:r>
              <a:rPr lang="en-US" sz="1200" dirty="0" err="1">
                <a:solidFill>
                  <a:prstClr val="white"/>
                </a:solidFill>
              </a:rPr>
              <a:t>Industrie</a:t>
            </a:r>
            <a:r>
              <a:rPr lang="en-US" sz="1200" dirty="0">
                <a:solidFill>
                  <a:prstClr val="white"/>
                </a:solidFill>
              </a:rPr>
              <a:t> 4.0- und Lean-Benchmarking </a:t>
            </a:r>
            <a:r>
              <a:rPr lang="en-US" sz="1200" dirty="0" err="1">
                <a:solidFill>
                  <a:prstClr val="white"/>
                </a:solidFill>
              </a:rPr>
              <a:t>mit</a:t>
            </a:r>
            <a:r>
              <a:rPr lang="en-US" sz="1200" dirty="0">
                <a:solidFill>
                  <a:prstClr val="white"/>
                </a:solidFill>
              </a:rPr>
              <a:t> </a:t>
            </a:r>
            <a:r>
              <a:rPr lang="en-US" sz="1200" dirty="0" err="1">
                <a:solidFill>
                  <a:prstClr val="white"/>
                </a:solidFill>
              </a:rPr>
              <a:t>Zugriff</a:t>
            </a:r>
            <a:r>
              <a:rPr lang="en-US" sz="1200" dirty="0">
                <a:solidFill>
                  <a:prstClr val="white"/>
                </a:solidFill>
              </a:rPr>
              <a:t> von </a:t>
            </a:r>
            <a:r>
              <a:rPr lang="en-US" sz="1200" dirty="0" err="1">
                <a:solidFill>
                  <a:prstClr val="white"/>
                </a:solidFill>
              </a:rPr>
              <a:t>überall</a:t>
            </a:r>
            <a:r>
              <a:rPr lang="en-US" sz="1200" dirty="0">
                <a:solidFill>
                  <a:prstClr val="white"/>
                </a:solidFill>
              </a:rPr>
              <a:t>, z. B.:</a:t>
            </a:r>
          </a:p>
          <a:p>
            <a:pPr lvl="0" defTabSz="1219170">
              <a:defRPr/>
            </a:pPr>
            <a:r>
              <a:rPr lang="en-US" sz="1200" dirty="0" err="1">
                <a:solidFill>
                  <a:prstClr val="white"/>
                </a:solidFill>
              </a:rPr>
              <a:t>Mit</a:t>
            </a:r>
            <a:r>
              <a:rPr lang="en-US" sz="1200" dirty="0">
                <a:solidFill>
                  <a:prstClr val="white"/>
                </a:solidFill>
              </a:rPr>
              <a:t> OPC UA </a:t>
            </a:r>
            <a:r>
              <a:rPr lang="en-US" sz="1200" dirty="0" err="1">
                <a:solidFill>
                  <a:prstClr val="white"/>
                </a:solidFill>
              </a:rPr>
              <a:t>verbundene</a:t>
            </a:r>
            <a:r>
              <a:rPr lang="en-US" sz="1200" dirty="0">
                <a:solidFill>
                  <a:prstClr val="white"/>
                </a:solidFill>
              </a:rPr>
              <a:t> </a:t>
            </a:r>
            <a:r>
              <a:rPr lang="en-US" sz="1200" dirty="0" err="1">
                <a:solidFill>
                  <a:prstClr val="white"/>
                </a:solidFill>
              </a:rPr>
              <a:t>Systeme</a:t>
            </a:r>
            <a:r>
              <a:rPr lang="en-US" sz="1200" dirty="0">
                <a:solidFill>
                  <a:prstClr val="white"/>
                </a:solidFill>
              </a:rPr>
              <a:t>, SQL Server, Microsoft Office-</a:t>
            </a:r>
            <a:r>
              <a:rPr lang="en-US" sz="1200" dirty="0" err="1">
                <a:solidFill>
                  <a:prstClr val="white"/>
                </a:solidFill>
              </a:rPr>
              <a:t>Anwendungen</a:t>
            </a:r>
            <a:r>
              <a:rPr lang="en-US" sz="1200" dirty="0">
                <a:solidFill>
                  <a:prstClr val="white"/>
                </a:solidFill>
              </a:rPr>
              <a:t>, </a:t>
            </a:r>
            <a:r>
              <a:rPr lang="en-US" sz="1200" dirty="0" err="1">
                <a:solidFill>
                  <a:prstClr val="white"/>
                </a:solidFill>
              </a:rPr>
              <a:t>IIoT</a:t>
            </a:r>
            <a:r>
              <a:rPr lang="en-US" sz="1200" dirty="0">
                <a:solidFill>
                  <a:prstClr val="white"/>
                </a:solidFill>
              </a:rPr>
              <a:t> Platform Analytics</a:t>
            </a:r>
            <a:endParaRPr kumimoji="0" lang="en-US" sz="1200" b="0" i="0" u="none" strike="noStrike" kern="1200" cap="none" spc="0" normalizeH="0" baseline="0" noProof="0" dirty="0">
              <a:ln>
                <a:noFill/>
              </a:ln>
              <a:solidFill>
                <a:prstClr val="white"/>
              </a:solidFill>
              <a:effectLst/>
              <a:uLnTx/>
              <a:uFillTx/>
            </a:endParaRPr>
          </a:p>
        </p:txBody>
      </p:sp>
      <p:pic>
        <p:nvPicPr>
          <p:cNvPr id="43" name="Picture 4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099937" y="4533946"/>
            <a:ext cx="665729" cy="770844"/>
          </a:xfrm>
          <a:prstGeom prst="rect">
            <a:avLst/>
          </a:prstGeom>
        </p:spPr>
      </p:pic>
      <p:cxnSp>
        <p:nvCxnSpPr>
          <p:cNvPr id="46" name="Elbow Connector 45"/>
          <p:cNvCxnSpPr>
            <a:stCxn id="43" idx="0"/>
          </p:cNvCxnSpPr>
          <p:nvPr/>
        </p:nvCxnSpPr>
        <p:spPr>
          <a:xfrm rot="16200000" flipV="1">
            <a:off x="9577631" y="2678774"/>
            <a:ext cx="496468" cy="3213876"/>
          </a:xfrm>
          <a:prstGeom prst="bentConnector2">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71251" y="4669250"/>
            <a:ext cx="813149" cy="813149"/>
          </a:xfrm>
          <a:prstGeom prst="rect">
            <a:avLst/>
          </a:prstGeom>
        </p:spPr>
      </p:pic>
      <p:cxnSp>
        <p:nvCxnSpPr>
          <p:cNvPr id="56" name="Elbow Connector 55"/>
          <p:cNvCxnSpPr>
            <a:endCxn id="50" idx="3"/>
          </p:cNvCxnSpPr>
          <p:nvPr/>
        </p:nvCxnSpPr>
        <p:spPr>
          <a:xfrm rot="10800000">
            <a:off x="4184402" y="5075826"/>
            <a:ext cx="731876" cy="570671"/>
          </a:xfrm>
          <a:prstGeom prst="bentConnector3">
            <a:avLst>
              <a:gd name="adj1"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141610" y="5443292"/>
            <a:ext cx="1142932" cy="1006965"/>
          </a:xfrm>
          <a:prstGeom prst="rect">
            <a:avLst/>
          </a:prstGeom>
        </p:spPr>
      </p:pic>
      <p:cxnSp>
        <p:nvCxnSpPr>
          <p:cNvPr id="60" name="Elbow Connector 59"/>
          <p:cNvCxnSpPr>
            <a:stCxn id="58" idx="1"/>
          </p:cNvCxnSpPr>
          <p:nvPr/>
        </p:nvCxnSpPr>
        <p:spPr>
          <a:xfrm rot="10800000" flipV="1">
            <a:off x="5612513" y="2959709"/>
            <a:ext cx="1160371" cy="1141536"/>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7" name="Picture 2" descr="E:\Projects\Redstone_Manowar\Photography\Edited photography\NT24k-8TX JPEG\NT24k-8TX_L.jpg"/>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5148402" y="366227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1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613489" y="1568450"/>
            <a:ext cx="1155609" cy="1155609"/>
          </a:xfrm>
          <a:prstGeom prst="rect">
            <a:avLst/>
          </a:prstGeom>
        </p:spPr>
      </p:pic>
      <p:cxnSp>
        <p:nvCxnSpPr>
          <p:cNvPr id="76" name="Elbow Connector 75"/>
          <p:cNvCxnSpPr>
            <a:stCxn id="75" idx="3"/>
          </p:cNvCxnSpPr>
          <p:nvPr/>
        </p:nvCxnSpPr>
        <p:spPr>
          <a:xfrm flipV="1">
            <a:off x="8006718" y="4411285"/>
            <a:ext cx="161925" cy="92893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482826" y="5194836"/>
            <a:ext cx="523892" cy="290760"/>
          </a:xfrm>
          <a:prstGeom prst="rect">
            <a:avLst/>
          </a:prstGeom>
        </p:spPr>
      </p:pic>
      <p:pic>
        <p:nvPicPr>
          <p:cNvPr id="82" name="Picture 8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216740" y="5646496"/>
            <a:ext cx="877824" cy="373888"/>
          </a:xfrm>
          <a:prstGeom prst="rect">
            <a:avLst/>
          </a:prstGeom>
        </p:spPr>
      </p:pic>
      <p:pic>
        <p:nvPicPr>
          <p:cNvPr id="83" name="Picture 8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206665" y="3504383"/>
            <a:ext cx="877824" cy="373888"/>
          </a:xfrm>
          <a:prstGeom prst="rect">
            <a:avLst/>
          </a:prstGeom>
        </p:spPr>
      </p:pic>
      <p:grpSp>
        <p:nvGrpSpPr>
          <p:cNvPr id="18" name="Group 17"/>
          <p:cNvGrpSpPr/>
          <p:nvPr/>
        </p:nvGrpSpPr>
        <p:grpSpPr>
          <a:xfrm>
            <a:off x="658710" y="5343203"/>
            <a:ext cx="1391215" cy="900444"/>
            <a:chOff x="99910" y="5876603"/>
            <a:chExt cx="1391215" cy="900444"/>
          </a:xfrm>
        </p:grpSpPr>
        <p:cxnSp>
          <p:nvCxnSpPr>
            <p:cNvPr id="65" name="Straight Connector 64"/>
            <p:cNvCxnSpPr/>
            <p:nvPr/>
          </p:nvCxnSpPr>
          <p:spPr>
            <a:xfrm>
              <a:off x="102025" y="6028499"/>
              <a:ext cx="3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2025" y="6175524"/>
              <a:ext cx="3740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07210" y="6542341"/>
              <a:ext cx="37407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7211" y="6372411"/>
              <a:ext cx="37407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6104" y="6042155"/>
              <a:ext cx="1015021"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prstClr val="black"/>
                  </a:solidFill>
                  <a:effectLst/>
                  <a:uLnTx/>
                  <a:uFillTx/>
                  <a:latin typeface="Segoe UI"/>
                  <a:ea typeface="+mn-ea"/>
                  <a:cs typeface="+mn-cs"/>
                </a:rPr>
                <a:t>Seriell</a:t>
              </a:r>
              <a:r>
                <a:rPr kumimoji="0" lang="en-US" sz="933" b="0" i="0" u="none" strike="noStrike" kern="1200" cap="none" spc="0" normalizeH="0" baseline="0" noProof="0" dirty="0">
                  <a:ln>
                    <a:noFill/>
                  </a:ln>
                  <a:solidFill>
                    <a:prstClr val="black"/>
                  </a:solidFill>
                  <a:effectLst/>
                  <a:uLnTx/>
                  <a:uFillTx/>
                  <a:latin typeface="Segoe UI"/>
                  <a:ea typeface="+mn-ea"/>
                  <a:cs typeface="+mn-cs"/>
                </a:rPr>
                <a:t>/Fieldbus</a:t>
              </a:r>
            </a:p>
          </p:txBody>
        </p:sp>
        <p:sp>
          <p:nvSpPr>
            <p:cNvPr id="70" name="TextBox 69"/>
            <p:cNvSpPr txBox="1"/>
            <p:nvPr/>
          </p:nvSpPr>
          <p:spPr>
            <a:xfrm>
              <a:off x="479038" y="5876603"/>
              <a:ext cx="627095"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Segoe UI"/>
                  <a:ea typeface="+mn-ea"/>
                  <a:cs typeface="+mn-cs"/>
                </a:rPr>
                <a:t>Ethernet</a:t>
              </a:r>
            </a:p>
          </p:txBody>
        </p:sp>
        <p:sp>
          <p:nvSpPr>
            <p:cNvPr id="71" name="TextBox 70"/>
            <p:cNvSpPr txBox="1"/>
            <p:nvPr/>
          </p:nvSpPr>
          <p:spPr>
            <a:xfrm>
              <a:off x="464957" y="6207559"/>
              <a:ext cx="710451"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prstClr val="black"/>
                  </a:solidFill>
                  <a:effectLst/>
                  <a:uLnTx/>
                  <a:uFillTx/>
                  <a:latin typeface="Segoe UI"/>
                  <a:ea typeface="+mn-ea"/>
                  <a:cs typeface="+mn-cs"/>
                </a:rPr>
                <a:t>Proprietär</a:t>
              </a:r>
              <a:endParaRPr kumimoji="0" lang="en-US" sz="933" b="0" i="0" u="none" strike="noStrike" kern="1200" cap="none" spc="0" normalizeH="0" baseline="0" noProof="0" dirty="0">
                <a:ln>
                  <a:noFill/>
                </a:ln>
                <a:solidFill>
                  <a:prstClr val="black"/>
                </a:solidFill>
                <a:effectLst/>
                <a:uLnTx/>
                <a:uFillTx/>
                <a:latin typeface="Segoe UI"/>
                <a:ea typeface="+mn-ea"/>
                <a:cs typeface="+mn-cs"/>
              </a:endParaRPr>
            </a:p>
          </p:txBody>
        </p:sp>
        <p:sp>
          <p:nvSpPr>
            <p:cNvPr id="72" name="TextBox 71"/>
            <p:cNvSpPr txBox="1"/>
            <p:nvPr/>
          </p:nvSpPr>
          <p:spPr>
            <a:xfrm>
              <a:off x="476103" y="6378195"/>
              <a:ext cx="399468"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Segoe UI"/>
                  <a:ea typeface="+mn-ea"/>
                  <a:cs typeface="+mn-cs"/>
                </a:rPr>
                <a:t>USB</a:t>
              </a:r>
            </a:p>
          </p:txBody>
        </p:sp>
        <p:cxnSp>
          <p:nvCxnSpPr>
            <p:cNvPr id="85" name="Straight Connector 84"/>
            <p:cNvCxnSpPr/>
            <p:nvPr/>
          </p:nvCxnSpPr>
          <p:spPr>
            <a:xfrm>
              <a:off x="99910" y="6693045"/>
              <a:ext cx="374079" cy="0"/>
            </a:xfrm>
            <a:prstGeom prst="line">
              <a:avLst/>
            </a:prstGeom>
            <a:ln>
              <a:solidFill>
                <a:schemeClr val="accent4"/>
              </a:solidFill>
              <a:prstDash val="lgDashDot"/>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476923" y="6541149"/>
              <a:ext cx="506870"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Segoe UI"/>
                  <a:ea typeface="+mn-ea"/>
                  <a:cs typeface="+mn-cs"/>
                </a:rPr>
                <a:t>MQTT</a:t>
              </a:r>
            </a:p>
          </p:txBody>
        </p:sp>
      </p:grpSp>
      <p:sp>
        <p:nvSpPr>
          <p:cNvPr id="87" name="Rectangle 86"/>
          <p:cNvSpPr/>
          <p:nvPr/>
        </p:nvSpPr>
        <p:spPr>
          <a:xfrm>
            <a:off x="500316" y="3653503"/>
            <a:ext cx="3182683" cy="1462584"/>
          </a:xfrm>
          <a:prstGeom prst="rect">
            <a:avLst/>
          </a:prstGeom>
          <a:solidFill>
            <a:schemeClr val="accent3">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prstClr val="white"/>
                </a:solidFill>
                <a:effectLst/>
                <a:uLnTx/>
                <a:uFillTx/>
                <a:ea typeface="+mn-ea"/>
                <a:cs typeface="+mn-cs"/>
              </a:rPr>
              <a:t>Optimieren</a:t>
            </a:r>
            <a:r>
              <a:rPr kumimoji="0" lang="en-US" sz="1333" b="0" i="0" u="none" strike="noStrike" kern="1200" cap="none" spc="0" normalizeH="0" baseline="0" noProof="0" dirty="0">
                <a:ln>
                  <a:noFill/>
                </a:ln>
                <a:solidFill>
                  <a:prstClr val="white"/>
                </a:solidFill>
                <a:effectLst/>
                <a:uLnTx/>
                <a:uFillTx/>
                <a:ea typeface="+mn-ea"/>
                <a:cs typeface="+mn-cs"/>
              </a:rPr>
              <a:t> des </a:t>
            </a:r>
            <a:r>
              <a:rPr kumimoji="0" lang="en-US" sz="1333" b="0" i="0" u="none" strike="noStrike" kern="1200" cap="none" spc="0" normalizeH="0" baseline="0" noProof="0" dirty="0" err="1">
                <a:ln>
                  <a:noFill/>
                </a:ln>
                <a:solidFill>
                  <a:prstClr val="white"/>
                </a:solidFill>
                <a:effectLst/>
                <a:uLnTx/>
                <a:uFillTx/>
                <a:ea typeface="+mn-ea"/>
                <a:cs typeface="+mn-cs"/>
              </a:rPr>
              <a:t>Potenzials</a:t>
            </a:r>
            <a:r>
              <a:rPr kumimoji="0" lang="en-US" sz="1333" b="0" i="0" u="none" strike="noStrike" kern="1200" cap="none" spc="0" normalizeH="0" baseline="0" noProof="0" dirty="0">
                <a:ln>
                  <a:noFill/>
                </a:ln>
                <a:solidFill>
                  <a:prstClr val="white"/>
                </a:solidFill>
                <a:effectLst/>
                <a:uLnTx/>
                <a:uFillTx/>
                <a:ea typeface="+mn-ea"/>
                <a:cs typeface="+mn-cs"/>
              </a:rPr>
              <a:t>. Red Lion’s Portfolio von </a:t>
            </a:r>
            <a:r>
              <a:rPr kumimoji="0" lang="en-US" sz="1333" b="0" i="0" u="none" strike="noStrike" kern="1200" cap="none" spc="0" normalizeH="0" baseline="0" noProof="0" dirty="0" err="1">
                <a:ln>
                  <a:noFill/>
                </a:ln>
                <a:solidFill>
                  <a:prstClr val="white"/>
                </a:solidFill>
                <a:effectLst/>
                <a:uLnTx/>
                <a:uFillTx/>
                <a:ea typeface="+mn-ea"/>
                <a:cs typeface="+mn-cs"/>
              </a:rPr>
              <a:t>industriellen</a:t>
            </a:r>
            <a:r>
              <a:rPr kumimoji="0" lang="en-US" sz="1333" b="0" i="0" u="none" strike="noStrike" kern="1200" cap="none" spc="0" normalizeH="0" baseline="0" noProof="0" dirty="0">
                <a:ln>
                  <a:noFill/>
                </a:ln>
                <a:solidFill>
                  <a:prstClr val="white"/>
                </a:solidFill>
                <a:effectLst/>
                <a:uLnTx/>
                <a:uFillTx/>
                <a:ea typeface="+mn-ea"/>
                <a:cs typeface="+mn-cs"/>
              </a:rPr>
              <a:t> </a:t>
            </a:r>
            <a:r>
              <a:rPr kumimoji="0" lang="en-US" sz="1333" b="0" i="0" u="none" strike="noStrike" kern="1200" cap="none" spc="0" normalizeH="0" baseline="0" noProof="0" dirty="0" err="1">
                <a:ln>
                  <a:noFill/>
                </a:ln>
                <a:solidFill>
                  <a:prstClr val="white"/>
                </a:solidFill>
                <a:effectLst/>
                <a:uLnTx/>
                <a:uFillTx/>
                <a:ea typeface="+mn-ea"/>
                <a:cs typeface="+mn-cs"/>
              </a:rPr>
              <a:t>Treibern</a:t>
            </a:r>
            <a:r>
              <a:rPr kumimoji="0" lang="en-US" sz="1333" b="0" i="0" u="none" strike="noStrike" kern="1200" cap="none" spc="0" normalizeH="0" baseline="0" noProof="0" dirty="0">
                <a:ln>
                  <a:noFill/>
                </a:ln>
                <a:solidFill>
                  <a:prstClr val="white"/>
                </a:solidFill>
                <a:effectLst/>
                <a:uLnTx/>
                <a:uFillTx/>
                <a:ea typeface="+mn-ea"/>
                <a:cs typeface="+mn-cs"/>
              </a:rPr>
              <a:t> </a:t>
            </a:r>
            <a:r>
              <a:rPr kumimoji="0" lang="en-US" sz="1333" b="0" i="0" u="none" strike="noStrike" kern="1200" cap="none" spc="0" normalizeH="0" baseline="0" noProof="0" dirty="0" err="1">
                <a:ln>
                  <a:noFill/>
                </a:ln>
                <a:solidFill>
                  <a:prstClr val="white"/>
                </a:solidFill>
                <a:effectLst/>
                <a:uLnTx/>
                <a:uFillTx/>
                <a:ea typeface="+mn-ea"/>
                <a:cs typeface="+mn-cs"/>
              </a:rPr>
              <a:t>reduziert</a:t>
            </a:r>
            <a:r>
              <a:rPr kumimoji="0" lang="en-US" sz="1333" b="0" i="0" u="none" strike="noStrike" kern="1200" cap="none" spc="0" normalizeH="0" baseline="0" noProof="0" dirty="0">
                <a:ln>
                  <a:noFill/>
                </a:ln>
                <a:solidFill>
                  <a:prstClr val="white"/>
                </a:solidFill>
                <a:effectLst/>
                <a:uLnTx/>
                <a:uFillTx/>
                <a:ea typeface="+mn-ea"/>
                <a:cs typeface="+mn-cs"/>
              </a:rPr>
              <a:t> </a:t>
            </a:r>
            <a:r>
              <a:rPr kumimoji="0" lang="en-US" sz="1333" b="0" i="0" u="none" strike="noStrike" kern="1200" cap="none" spc="0" normalizeH="0" baseline="0" noProof="0" dirty="0" err="1">
                <a:ln>
                  <a:noFill/>
                </a:ln>
                <a:solidFill>
                  <a:prstClr val="white"/>
                </a:solidFill>
                <a:effectLst/>
                <a:uLnTx/>
                <a:uFillTx/>
                <a:ea typeface="+mn-ea"/>
                <a:cs typeface="+mn-cs"/>
              </a:rPr>
              <a:t>Kosten</a:t>
            </a:r>
            <a:r>
              <a:rPr lang="en-US" sz="1333" dirty="0">
                <a:solidFill>
                  <a:prstClr val="white"/>
                </a:solidFill>
              </a:rPr>
              <a:t> und </a:t>
            </a:r>
            <a:r>
              <a:rPr lang="en-US" sz="1333" dirty="0" err="1">
                <a:solidFill>
                  <a:prstClr val="white"/>
                </a:solidFill>
              </a:rPr>
              <a:t>Risiken</a:t>
            </a:r>
            <a:r>
              <a:rPr lang="en-US" sz="1333" dirty="0">
                <a:solidFill>
                  <a:prstClr val="white"/>
                </a:solidFill>
              </a:rPr>
              <a:t> </a:t>
            </a:r>
            <a:r>
              <a:rPr lang="en-US" sz="1333" dirty="0" err="1">
                <a:solidFill>
                  <a:prstClr val="white"/>
                </a:solidFill>
              </a:rPr>
              <a:t>bei</a:t>
            </a:r>
            <a:r>
              <a:rPr lang="en-US" sz="1333" dirty="0">
                <a:solidFill>
                  <a:prstClr val="white"/>
                </a:solidFill>
              </a:rPr>
              <a:t> der Integration </a:t>
            </a:r>
            <a:r>
              <a:rPr lang="en-US" sz="1333" dirty="0" err="1">
                <a:solidFill>
                  <a:prstClr val="white"/>
                </a:solidFill>
              </a:rPr>
              <a:t>neuer</a:t>
            </a:r>
            <a:r>
              <a:rPr lang="en-US" sz="1333" dirty="0">
                <a:solidFill>
                  <a:prstClr val="white"/>
                </a:solidFill>
              </a:rPr>
              <a:t> </a:t>
            </a:r>
            <a:r>
              <a:rPr lang="en-US" sz="1333" dirty="0" err="1">
                <a:solidFill>
                  <a:prstClr val="white"/>
                </a:solidFill>
              </a:rPr>
              <a:t>Technologien</a:t>
            </a:r>
            <a:r>
              <a:rPr lang="en-US" sz="1333" dirty="0">
                <a:solidFill>
                  <a:prstClr val="white"/>
                </a:solidFill>
              </a:rPr>
              <a:t> und </a:t>
            </a:r>
            <a:r>
              <a:rPr lang="en-US" sz="1333" dirty="0" err="1">
                <a:solidFill>
                  <a:prstClr val="white"/>
                </a:solidFill>
              </a:rPr>
              <a:t>Infrastrukturen</a:t>
            </a:r>
            <a:endParaRPr kumimoji="0" lang="en-US" sz="1333" b="0" i="0" u="none" strike="noStrike" kern="1200" cap="none" spc="0" normalizeH="0" baseline="0" noProof="0" dirty="0">
              <a:ln>
                <a:noFill/>
              </a:ln>
              <a:solidFill>
                <a:prstClr val="white"/>
              </a:solidFill>
              <a:effectLst/>
              <a:uLnTx/>
              <a:uFillTx/>
              <a:ea typeface="+mn-ea"/>
              <a:cs typeface="+mn-cs"/>
            </a:endParaRPr>
          </a:p>
        </p:txBody>
      </p:sp>
      <p:sp>
        <p:nvSpPr>
          <p:cNvPr id="93" name="Rectangle 92"/>
          <p:cNvSpPr/>
          <p:nvPr/>
        </p:nvSpPr>
        <p:spPr>
          <a:xfrm>
            <a:off x="8526421" y="1322847"/>
            <a:ext cx="3531167" cy="1829755"/>
          </a:xfrm>
          <a:prstGeom prst="rect">
            <a:avLst/>
          </a:prstGeom>
          <a:solidFill>
            <a:schemeClr val="accent1">
              <a:lumMod val="50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lvl="0" defTabSz="1219170">
              <a:defRPr/>
            </a:pPr>
            <a:r>
              <a:rPr lang="de-DE" sz="1333" dirty="0">
                <a:solidFill>
                  <a:prstClr val="white"/>
                </a:solidFill>
              </a:rPr>
              <a:t>Verschiebung des Kaufverhaltens von Investitionsgütern hin zu PaaS (</a:t>
            </a:r>
            <a:r>
              <a:rPr lang="de-DE" sz="1333" dirty="0" err="1">
                <a:solidFill>
                  <a:prstClr val="white"/>
                </a:solidFill>
              </a:rPr>
              <a:t>Product</a:t>
            </a:r>
            <a:r>
              <a:rPr lang="de-DE" sz="1333" dirty="0">
                <a:solidFill>
                  <a:prstClr val="white"/>
                </a:solidFill>
              </a:rPr>
              <a:t> </a:t>
            </a:r>
            <a:r>
              <a:rPr lang="de-DE" sz="1333" dirty="0" err="1">
                <a:solidFill>
                  <a:prstClr val="white"/>
                </a:solidFill>
              </a:rPr>
              <a:t>as</a:t>
            </a:r>
            <a:r>
              <a:rPr lang="de-DE" sz="1333" dirty="0">
                <a:solidFill>
                  <a:prstClr val="white"/>
                </a:solidFill>
              </a:rPr>
              <a:t> a Service). Einfach zu konfigurierende Interaktionen, eine sichere Fernüberwachung und eine einfache Bereitstellung von Unternehmensdaten sind kritische Eckpunkte in diesem Geschäftsmodell.</a:t>
            </a:r>
            <a:endParaRPr kumimoji="0" lang="en-US" sz="1333" b="0" i="0" u="none" strike="noStrike" kern="1200" cap="none" spc="0" normalizeH="0" baseline="0" noProof="0" dirty="0">
              <a:ln>
                <a:noFill/>
              </a:ln>
              <a:solidFill>
                <a:prstClr val="white"/>
              </a:solidFill>
              <a:effectLst/>
              <a:uLnTx/>
              <a:uFillTx/>
              <a:ea typeface="+mn-ea"/>
              <a:cs typeface="+mn-cs"/>
            </a:endParaRPr>
          </a:p>
        </p:txBody>
      </p:sp>
      <p:pic>
        <p:nvPicPr>
          <p:cNvPr id="19" name="Picture 18"/>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544124" y="2724059"/>
            <a:ext cx="995064" cy="606343"/>
          </a:xfrm>
          <a:prstGeom prst="rect">
            <a:avLst/>
          </a:prstGeom>
        </p:spPr>
      </p:pic>
      <p:pic>
        <p:nvPicPr>
          <p:cNvPr id="48" name="Picture 47"/>
          <p:cNvPicPr>
            <a:picLocks noChangeAspect="1"/>
          </p:cNvPicPr>
          <p:nvPr/>
        </p:nvPicPr>
        <p:blipFill>
          <a:blip r:embed="rId23" cstate="email">
            <a:extLst>
              <a:ext uri="{BEBA8EAE-BF5A-486C-A8C5-ECC9F3942E4B}">
                <a14:imgProps xmlns:a14="http://schemas.microsoft.com/office/drawing/2010/main">
                  <a14:imgLayer r:embed="rId24">
                    <a14:imgEffect>
                      <a14:backgroundRemoval t="10000" b="91273" l="10000" r="90000"/>
                    </a14:imgEffect>
                  </a14:imgLayer>
                </a14:imgProps>
              </a:ext>
              <a:ext uri="{28A0092B-C50C-407E-A947-70E740481C1C}">
                <a14:useLocalDpi xmlns:a14="http://schemas.microsoft.com/office/drawing/2010/main"/>
              </a:ext>
            </a:extLst>
          </a:blip>
          <a:stretch>
            <a:fillRect/>
          </a:stretch>
        </p:blipFill>
        <p:spPr>
          <a:xfrm>
            <a:off x="7603949" y="3626896"/>
            <a:ext cx="1194021" cy="1194021"/>
          </a:xfrm>
          <a:prstGeom prst="rect">
            <a:avLst/>
          </a:prstGeom>
        </p:spPr>
      </p:pic>
      <p:pic>
        <p:nvPicPr>
          <p:cNvPr id="2" name="Picture 1"/>
          <p:cNvPicPr>
            <a:picLocks noChangeAspect="1"/>
          </p:cNvPicPr>
          <p:nvPr/>
        </p:nvPicPr>
        <p:blipFill>
          <a:blip r:embed="rId25" cstate="email">
            <a:extLst>
              <a:ext uri="{BEBA8EAE-BF5A-486C-A8C5-ECC9F3942E4B}">
                <a14:imgProps xmlns:a14="http://schemas.microsoft.com/office/drawing/2010/main">
                  <a14:imgLayer r:embed="rId26">
                    <a14:imgEffect>
                      <a14:backgroundRemoval t="0" b="100000" l="3054" r="89951"/>
                    </a14:imgEffect>
                  </a14:imgLayer>
                </a14:imgProps>
              </a:ext>
              <a:ext uri="{28A0092B-C50C-407E-A947-70E740481C1C}">
                <a14:useLocalDpi xmlns:a14="http://schemas.microsoft.com/office/drawing/2010/main"/>
              </a:ext>
            </a:extLst>
          </a:blip>
          <a:stretch>
            <a:fillRect/>
          </a:stretch>
        </p:blipFill>
        <p:spPr>
          <a:xfrm>
            <a:off x="6338127" y="2362190"/>
            <a:ext cx="703529" cy="1143864"/>
          </a:xfrm>
          <a:prstGeom prst="rect">
            <a:avLst/>
          </a:prstGeom>
        </p:spPr>
      </p:pic>
      <p:sp>
        <p:nvSpPr>
          <p:cNvPr id="5" name="TextBox 4"/>
          <p:cNvSpPr txBox="1"/>
          <p:nvPr/>
        </p:nvSpPr>
        <p:spPr>
          <a:xfrm>
            <a:off x="6755329" y="3237336"/>
            <a:ext cx="1927131" cy="276999"/>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DA50N + </a:t>
            </a:r>
            <a:r>
              <a:rPr kumimoji="0" lang="en-US" sz="1200" b="1" i="0" u="none" strike="noStrike" kern="1200" cap="none" spc="0" normalizeH="0" baseline="0" noProof="0" dirty="0" err="1">
                <a:ln>
                  <a:noFill/>
                </a:ln>
                <a:solidFill>
                  <a:prstClr val="black"/>
                </a:solidFill>
                <a:effectLst/>
                <a:uLnTx/>
                <a:uFillTx/>
                <a:ea typeface="+mn-ea"/>
                <a:cs typeface="+mn-cs"/>
              </a:rPr>
              <a:t>Mobilfunk</a:t>
            </a:r>
            <a:r>
              <a:rPr kumimoji="0" lang="en-US" sz="1200" b="1" i="0" u="none" strike="noStrike" kern="1200" cap="none" spc="0" normalizeH="0" baseline="0" noProof="0" dirty="0">
                <a:ln>
                  <a:noFill/>
                </a:ln>
                <a:solidFill>
                  <a:prstClr val="black"/>
                </a:solidFill>
                <a:effectLst/>
                <a:uLnTx/>
                <a:uFillTx/>
                <a:ea typeface="+mn-ea"/>
                <a:cs typeface="+mn-cs"/>
              </a:rPr>
              <a:t>-Sled</a:t>
            </a:r>
          </a:p>
        </p:txBody>
      </p:sp>
      <p:sp>
        <p:nvSpPr>
          <p:cNvPr id="52" name="TextBox 51"/>
          <p:cNvSpPr txBox="1"/>
          <p:nvPr/>
        </p:nvSpPr>
        <p:spPr>
          <a:xfrm>
            <a:off x="6101786" y="4629778"/>
            <a:ext cx="2624436" cy="415498"/>
          </a:xfrm>
          <a:prstGeom prst="rect">
            <a:avLst/>
          </a:prstGeom>
          <a:solidFill>
            <a:schemeClr val="accent4"/>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ea typeface="+mn-ea"/>
                <a:cs typeface="+mn-cs"/>
              </a:rPr>
              <a:t>DA70D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ea typeface="+mn-ea"/>
                <a:cs typeface="+mn-cs"/>
              </a:rPr>
              <a:t>Intelligenter</a:t>
            </a:r>
            <a:r>
              <a:rPr kumimoji="0" lang="en-US" sz="1050" b="1" i="0" u="none" strike="noStrike" kern="1200" cap="none" spc="0" normalizeH="0" baseline="0" noProof="0" dirty="0">
                <a:ln>
                  <a:noFill/>
                </a:ln>
                <a:solidFill>
                  <a:prstClr val="black"/>
                </a:solidFill>
                <a:effectLst/>
                <a:uLnTx/>
                <a:uFillTx/>
                <a:ea typeface="+mn-ea"/>
                <a:cs typeface="+mn-cs"/>
              </a:rPr>
              <a:t> Edge Automation Controller</a:t>
            </a:r>
          </a:p>
        </p:txBody>
      </p:sp>
    </p:spTree>
    <p:extLst>
      <p:ext uri="{BB962C8B-B14F-4D97-AF65-F5344CB8AC3E}">
        <p14:creationId xmlns:p14="http://schemas.microsoft.com/office/powerpoint/2010/main" val="264434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r>
              <a:rPr lang="en-US" dirty="0" err="1"/>
              <a:t>Keine</a:t>
            </a:r>
            <a:r>
              <a:rPr lang="en-US" dirty="0"/>
              <a:t> </a:t>
            </a:r>
            <a:r>
              <a:rPr lang="en-US" dirty="0" err="1"/>
              <a:t>zusätzliche</a:t>
            </a:r>
            <a:r>
              <a:rPr lang="en-US" dirty="0"/>
              <a:t> Server-Hardware</a:t>
            </a:r>
            <a:br>
              <a:rPr lang="en-US" dirty="0"/>
            </a:br>
            <a:endParaRPr lang="en-US" dirty="0"/>
          </a:p>
          <a:p>
            <a:r>
              <a:rPr lang="en-US" dirty="0" err="1"/>
              <a:t>Einfache</a:t>
            </a:r>
            <a:r>
              <a:rPr lang="en-US" dirty="0"/>
              <a:t> Ja/</a:t>
            </a:r>
            <a:r>
              <a:rPr lang="en-US" dirty="0" err="1"/>
              <a:t>Nein</a:t>
            </a:r>
            <a:r>
              <a:rPr lang="en-US" dirty="0"/>
              <a:t> </a:t>
            </a:r>
            <a:r>
              <a:rPr lang="en-US" dirty="0" err="1"/>
              <a:t>Auswahl</a:t>
            </a:r>
            <a:br>
              <a:rPr lang="en-US" dirty="0"/>
            </a:br>
            <a:endParaRPr lang="en-US" dirty="0"/>
          </a:p>
          <a:p>
            <a:r>
              <a:rPr lang="de-DE" dirty="0"/>
              <a:t>Auswahl eines beliebigen Daten-Tag für OPC UA-Clients</a:t>
            </a:r>
            <a:br>
              <a:rPr lang="de-DE" dirty="0"/>
            </a:br>
            <a:endParaRPr lang="en-US" dirty="0"/>
          </a:p>
          <a:p>
            <a:r>
              <a:rPr lang="en-US" dirty="0" err="1"/>
              <a:t>Deadbands</a:t>
            </a:r>
            <a:r>
              <a:rPr lang="en-US" dirty="0"/>
              <a:t>, um </a:t>
            </a:r>
            <a:r>
              <a:rPr lang="en-US" dirty="0" err="1"/>
              <a:t>nicht</a:t>
            </a:r>
            <a:r>
              <a:rPr lang="en-US" dirty="0"/>
              <a:t> </a:t>
            </a:r>
            <a:r>
              <a:rPr lang="en-US" dirty="0" err="1"/>
              <a:t>benötige</a:t>
            </a:r>
            <a:r>
              <a:rPr lang="en-US" dirty="0"/>
              <a:t> </a:t>
            </a:r>
            <a:r>
              <a:rPr lang="en-US" dirty="0" err="1"/>
              <a:t>Kommunikationstransfers</a:t>
            </a:r>
            <a:r>
              <a:rPr lang="en-US" dirty="0"/>
              <a:t> </a:t>
            </a:r>
            <a:r>
              <a:rPr lang="en-US" dirty="0" err="1"/>
              <a:t>zu</a:t>
            </a:r>
            <a:r>
              <a:rPr lang="en-US" dirty="0"/>
              <a:t> </a:t>
            </a:r>
            <a:r>
              <a:rPr lang="en-US" dirty="0" err="1"/>
              <a:t>reduzieren</a:t>
            </a:r>
            <a:endParaRPr lang="en-US" dirty="0"/>
          </a:p>
        </p:txBody>
      </p:sp>
      <p:sp>
        <p:nvSpPr>
          <p:cNvPr id="3" name="Text Placeholder 2"/>
          <p:cNvSpPr>
            <a:spLocks noGrp="1"/>
          </p:cNvSpPr>
          <p:nvPr>
            <p:ph type="body" sz="quarter" idx="29"/>
          </p:nvPr>
        </p:nvSpPr>
        <p:spPr/>
        <p:txBody>
          <a:bodyPr/>
          <a:lstStyle/>
          <a:p>
            <a:r>
              <a:rPr lang="de-DE" sz="2800" dirty="0"/>
              <a:t>Optimieren der Datenübertragung zu Management- und Unternehmenssystemen</a:t>
            </a:r>
            <a:endParaRPr lang="en-US" sz="2800" dirty="0"/>
          </a:p>
        </p:txBody>
      </p:sp>
      <p:sp>
        <p:nvSpPr>
          <p:cNvPr id="4" name="Text Placeholder 3"/>
          <p:cNvSpPr>
            <a:spLocks noGrp="1"/>
          </p:cNvSpPr>
          <p:nvPr>
            <p:ph type="body" sz="quarter" idx="14"/>
          </p:nvPr>
        </p:nvSpPr>
        <p:spPr/>
        <p:txBody>
          <a:bodyPr/>
          <a:lstStyle/>
          <a:p>
            <a:r>
              <a:rPr lang="en-US" dirty="0"/>
              <a:t>OPC UA Server </a:t>
            </a:r>
            <a:r>
              <a:rPr lang="en-US" dirty="0" err="1"/>
              <a:t>Funktionalität</a:t>
            </a:r>
            <a:endParaRPr lang="en-US" dirty="0"/>
          </a:p>
        </p:txBody>
      </p:sp>
      <p:pic>
        <p:nvPicPr>
          <p:cNvPr id="7" name="Content Placeholder 11"/>
          <p:cNvPicPr>
            <a:picLocks noGrp="1" noChangeAspect="1"/>
          </p:cNvPicPr>
          <p:nvPr>
            <p:ph sz="quarter" idx="30"/>
          </p:nvPr>
        </p:nvPicPr>
        <p:blipFill rotWithShape="1">
          <a:blip r:embed="rId3" cstate="email">
            <a:extLst>
              <a:ext uri="{28A0092B-C50C-407E-A947-70E740481C1C}">
                <a14:useLocalDpi xmlns:a14="http://schemas.microsoft.com/office/drawing/2010/main"/>
              </a:ext>
            </a:extLst>
          </a:blip>
          <a:srcRect/>
          <a:stretch/>
        </p:blipFill>
        <p:spPr>
          <a:xfrm>
            <a:off x="5987810" y="1562100"/>
            <a:ext cx="6049689" cy="4318000"/>
          </a:xfrm>
          <a:prstGeom prst="rect">
            <a:avLst/>
          </a:prstGeom>
        </p:spPr>
      </p:pic>
    </p:spTree>
    <p:extLst>
      <p:ext uri="{BB962C8B-B14F-4D97-AF65-F5344CB8AC3E}">
        <p14:creationId xmlns:p14="http://schemas.microsoft.com/office/powerpoint/2010/main" val="246015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1650118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10"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200" dirty="0">
              <a:latin typeface="Titillium" panose="00000500000000000000" pitchFamily="50" charset="0"/>
              <a:ea typeface="+mj-ea"/>
              <a:cs typeface="+mj-cs"/>
              <a:sym typeface="Titillium" panose="00000500000000000000" pitchFamily="50" charset="0"/>
            </a:endParaRPr>
          </a:p>
        </p:txBody>
      </p:sp>
      <p:sp>
        <p:nvSpPr>
          <p:cNvPr id="12" name="Text Placeholder 11"/>
          <p:cNvSpPr>
            <a:spLocks noGrp="1"/>
          </p:cNvSpPr>
          <p:nvPr>
            <p:ph type="body" sz="quarter" idx="29"/>
          </p:nvPr>
        </p:nvSpPr>
        <p:spPr/>
        <p:txBody>
          <a:bodyPr/>
          <a:lstStyle/>
          <a:p>
            <a:r>
              <a:rPr lang="de-DE" dirty="0"/>
              <a:t>Industrielle Daten nutzen und auswerten</a:t>
            </a:r>
            <a:endParaRPr lang="en-US" dirty="0"/>
          </a:p>
        </p:txBody>
      </p:sp>
      <p:sp>
        <p:nvSpPr>
          <p:cNvPr id="5" name="Slide Number Placeholder 4"/>
          <p:cNvSpPr>
            <a:spLocks noGrp="1"/>
          </p:cNvSpPr>
          <p:nvPr>
            <p:ph type="sldNum" sz="quarter" idx="4294967295"/>
          </p:nvPr>
        </p:nvSpPr>
        <p:spPr>
          <a:xfrm>
            <a:off x="9347200" y="6518275"/>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CEB0A-32B2-4797-AD62-041837E9D509}" type="slidenum">
              <a:rPr kumimoji="0" lang="en-US" sz="800" b="0" i="0" u="none" strike="noStrike" kern="1200" cap="none" spc="0" normalizeH="0" baseline="0" noProof="0" smtClean="0">
                <a:ln>
                  <a:noFill/>
                </a:ln>
                <a:solidFill>
                  <a:prstClr val="white">
                    <a:lumMod val="6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white">
                  <a:lumMod val="65000"/>
                </a:prstClr>
              </a:solidFill>
              <a:effectLst/>
              <a:uLnTx/>
              <a:uFillTx/>
              <a:latin typeface="Segoe UI"/>
              <a:ea typeface="+mn-ea"/>
              <a:cs typeface="+mn-cs"/>
            </a:endParaRPr>
          </a:p>
        </p:txBody>
      </p:sp>
      <p:graphicFrame>
        <p:nvGraphicFramePr>
          <p:cNvPr id="15" name="Content Placeholder 8"/>
          <p:cNvGraphicFramePr>
            <a:graphicFrameLocks noGrp="1"/>
          </p:cNvGraphicFramePr>
          <p:nvPr>
            <p:ph sz="quarter" idx="11"/>
            <p:extLst>
              <p:ext uri="{D42A27DB-BD31-4B8C-83A1-F6EECF244321}">
                <p14:modId xmlns:p14="http://schemas.microsoft.com/office/powerpoint/2010/main" val="864971814"/>
              </p:ext>
            </p:extLst>
          </p:nvPr>
        </p:nvGraphicFramePr>
        <p:xfrm>
          <a:off x="695325" y="1976438"/>
          <a:ext cx="10941050" cy="39766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p:cNvSpPr txBox="1"/>
          <p:nvPr/>
        </p:nvSpPr>
        <p:spPr>
          <a:xfrm>
            <a:off x="3121414" y="5253204"/>
            <a:ext cx="66463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ea typeface="+mn-ea"/>
                <a:cs typeface="+mn-cs"/>
              </a:rPr>
              <a:t>Leistung</a:t>
            </a:r>
            <a:r>
              <a:rPr kumimoji="0" lang="en-US" sz="2000" b="0" i="0" u="none" strike="noStrike" kern="1200" cap="none" spc="0" normalizeH="0" baseline="0" noProof="0" dirty="0">
                <a:ln>
                  <a:noFill/>
                </a:ln>
                <a:solidFill>
                  <a:prstClr val="black"/>
                </a:solidFill>
                <a:effectLst/>
                <a:uLnTx/>
                <a:uFillTx/>
                <a:ea typeface="+mn-ea"/>
                <a:cs typeface="+mn-cs"/>
              </a:rPr>
              <a:t> und </a:t>
            </a:r>
            <a:r>
              <a:rPr kumimoji="0" lang="en-US" sz="2000" b="0" i="0" u="none" strike="noStrike" kern="1200" cap="none" spc="0" normalizeH="0" baseline="0" noProof="0" dirty="0" err="1">
                <a:ln>
                  <a:noFill/>
                </a:ln>
                <a:solidFill>
                  <a:prstClr val="black"/>
                </a:solidFill>
                <a:effectLst/>
                <a:uLnTx/>
                <a:uFillTx/>
                <a:ea typeface="+mn-ea"/>
                <a:cs typeface="+mn-cs"/>
              </a:rPr>
              <a:t>Qualität</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verbessern</a:t>
            </a:r>
            <a:r>
              <a:rPr kumimoji="0" lang="en-US" sz="2000" b="0" i="0" u="none" strike="noStrike" kern="1200" cap="none" spc="0" normalizeH="0" baseline="0" noProof="0" dirty="0">
                <a:ln>
                  <a:noFill/>
                </a:ln>
                <a:solidFill>
                  <a:prstClr val="black"/>
                </a:solidFill>
                <a:effectLst/>
                <a:uLnTx/>
                <a:uFillTx/>
                <a:ea typeface="+mn-ea"/>
                <a:cs typeface="+mn-cs"/>
              </a:rPr>
              <a:t> &amp; </a:t>
            </a:r>
            <a:r>
              <a:rPr kumimoji="0" lang="en-US" sz="2000" b="0" i="0" u="none" strike="noStrike" kern="1200" cap="none" spc="0" normalizeH="0" baseline="0" noProof="0" dirty="0" err="1">
                <a:ln>
                  <a:noFill/>
                </a:ln>
                <a:solidFill>
                  <a:prstClr val="black"/>
                </a:solidFill>
                <a:effectLst/>
                <a:uLnTx/>
                <a:uFillTx/>
                <a:ea typeface="+mn-ea"/>
                <a:cs typeface="+mn-cs"/>
              </a:rPr>
              <a:t>Produktivität</a:t>
            </a:r>
            <a:r>
              <a:rPr kumimoji="0" lang="en-US" sz="2000" b="0" i="0" u="none" strike="noStrike" kern="1200" cap="none" spc="0" normalizeH="0" baseline="0" noProof="0" dirty="0">
                <a:ln>
                  <a:noFill/>
                </a:ln>
                <a:solidFill>
                  <a:prstClr val="black"/>
                </a:solidFill>
                <a:effectLst/>
                <a:uLnTx/>
                <a:uFillTx/>
                <a:ea typeface="+mn-ea"/>
                <a:cs typeface="+mn-cs"/>
              </a:rPr>
              <a:t> </a:t>
            </a:r>
            <a:r>
              <a:rPr kumimoji="0" lang="en-US" sz="2000" b="0" i="0" u="none" strike="noStrike" kern="1200" cap="none" spc="0" normalizeH="0" baseline="0" noProof="0" dirty="0" err="1">
                <a:ln>
                  <a:noFill/>
                </a:ln>
                <a:solidFill>
                  <a:prstClr val="black"/>
                </a:solidFill>
                <a:effectLst/>
                <a:uLnTx/>
                <a:uFillTx/>
                <a:ea typeface="+mn-ea"/>
                <a:cs typeface="+mn-cs"/>
              </a:rPr>
              <a:t>steigern</a:t>
            </a:r>
            <a:endParaRPr kumimoji="0" lang="en-US" sz="2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238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29"/>
          </p:nvPr>
        </p:nvSpPr>
        <p:spPr/>
        <p:txBody>
          <a:bodyPr/>
          <a:lstStyle/>
          <a:p>
            <a:r>
              <a:rPr lang="en-US" dirty="0" err="1"/>
              <a:t>Zukunftssichere</a:t>
            </a:r>
            <a:r>
              <a:rPr lang="en-US" dirty="0"/>
              <a:t> </a:t>
            </a:r>
            <a:r>
              <a:rPr lang="en-US" dirty="0" err="1"/>
              <a:t>Digitale</a:t>
            </a:r>
            <a:r>
              <a:rPr lang="en-US" dirty="0"/>
              <a:t> Transformation</a:t>
            </a:r>
          </a:p>
        </p:txBody>
      </p:sp>
      <p:sp>
        <p:nvSpPr>
          <p:cNvPr id="15" name="Text Placeholder 14"/>
          <p:cNvSpPr>
            <a:spLocks noGrp="1"/>
          </p:cNvSpPr>
          <p:nvPr>
            <p:ph type="body" sz="quarter" idx="14"/>
          </p:nvPr>
        </p:nvSpPr>
        <p:spPr/>
        <p:txBody>
          <a:bodyPr/>
          <a:lstStyle/>
          <a:p>
            <a:r>
              <a:rPr lang="en-US" dirty="0" err="1"/>
              <a:t>Herausforderung</a:t>
            </a:r>
            <a:endParaRPr lang="en-US" dirty="0"/>
          </a:p>
        </p:txBody>
      </p:sp>
      <p:sp>
        <p:nvSpPr>
          <p:cNvPr id="17" name="Text Placeholder 16"/>
          <p:cNvSpPr>
            <a:spLocks noGrp="1"/>
          </p:cNvSpPr>
          <p:nvPr>
            <p:ph type="body" sz="quarter" idx="30"/>
          </p:nvPr>
        </p:nvSpPr>
        <p:spPr/>
        <p:txBody>
          <a:bodyPr/>
          <a:lstStyle/>
          <a:p>
            <a:pPr marL="0" indent="0">
              <a:buNone/>
            </a:pPr>
            <a:endParaRPr lang="en-US" dirty="0"/>
          </a:p>
          <a:p>
            <a:pPr marL="0" indent="0">
              <a:buNone/>
            </a:pPr>
            <a:endParaRPr lang="en-US" dirty="0"/>
          </a:p>
          <a:p>
            <a:pPr marL="0" indent="0">
              <a:buNone/>
            </a:pPr>
            <a:r>
              <a:rPr lang="de-DE" dirty="0"/>
              <a:t>Strategien zukunftssicher und kostengünstig für neue Technologien bereitstellen</a:t>
            </a:r>
            <a:endParaRPr lang="en-US" dirty="0"/>
          </a:p>
        </p:txBody>
      </p:sp>
      <p:sp>
        <p:nvSpPr>
          <p:cNvPr id="5" name="Slide Number Placeholder 4"/>
          <p:cNvSpPr>
            <a:spLocks noGrp="1"/>
          </p:cNvSpPr>
          <p:nvPr>
            <p:ph type="sldNum" sz="quarter" idx="4294967295"/>
          </p:nvPr>
        </p:nvSpPr>
        <p:spPr>
          <a:xfrm>
            <a:off x="459197" y="6477199"/>
            <a:ext cx="563880" cy="365125"/>
          </a:xfrm>
          <a:prstGeom prst="rect">
            <a:avLst/>
          </a:prstGeom>
        </p:spPr>
        <p:txBody>
          <a:bodyPr/>
          <a:lstStyle/>
          <a:p>
            <a:fld id="{84993F75-2216-1046-AEF3-A956D275DDD9}" type="slidenum">
              <a:rPr lang="en-US" smtClean="0"/>
              <a:pPr/>
              <a:t>15</a:t>
            </a:fld>
            <a:endParaRPr lang="en-US" dirty="0"/>
          </a:p>
        </p:txBody>
      </p:sp>
      <p:pic>
        <p:nvPicPr>
          <p:cNvPr id="14" name="Content Placeholder 1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7155597" y="1393825"/>
            <a:ext cx="3973631" cy="4070350"/>
          </a:xfrm>
          <a:prstGeom prst="rect">
            <a:avLst/>
          </a:prstGeom>
        </p:spPr>
      </p:pic>
    </p:spTree>
    <p:extLst>
      <p:ext uri="{BB962C8B-B14F-4D97-AF65-F5344CB8AC3E}">
        <p14:creationId xmlns:p14="http://schemas.microsoft.com/office/powerpoint/2010/main" val="195399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9"/>
          </p:nvPr>
        </p:nvSpPr>
        <p:spPr>
          <a:xfrm>
            <a:off x="714835" y="284588"/>
            <a:ext cx="10887245" cy="744112"/>
          </a:xfrm>
        </p:spPr>
        <p:txBody>
          <a:bodyPr anchor="t"/>
          <a:lstStyle/>
          <a:p>
            <a:r>
              <a:rPr lang="de-DE" sz="2400" dirty="0"/>
              <a:t>Innovation mit kleinem Budget bei bestehender Ausrüstung </a:t>
            </a:r>
            <a:endParaRPr lang="en-US" sz="2400" dirty="0"/>
          </a:p>
        </p:txBody>
      </p:sp>
      <p:sp>
        <p:nvSpPr>
          <p:cNvPr id="4" name="Text Placeholder 3"/>
          <p:cNvSpPr>
            <a:spLocks noGrp="1"/>
          </p:cNvSpPr>
          <p:nvPr>
            <p:ph type="body" sz="quarter" idx="30"/>
          </p:nvPr>
        </p:nvSpPr>
        <p:spPr>
          <a:xfrm>
            <a:off x="813896" y="877170"/>
            <a:ext cx="4916344" cy="3834245"/>
          </a:xfrm>
        </p:spPr>
        <p:txBody>
          <a:bodyPr/>
          <a:lstStyle/>
          <a:p>
            <a:pPr marL="0" indent="0">
              <a:buNone/>
            </a:pPr>
            <a:endParaRPr lang="en-US" dirty="0">
              <a:solidFill>
                <a:prstClr val="black"/>
              </a:solidFill>
              <a:latin typeface="Segoe UI"/>
            </a:endParaRPr>
          </a:p>
          <a:p>
            <a:pPr marL="0" indent="0">
              <a:buNone/>
            </a:pPr>
            <a:endParaRPr lang="en-US" dirty="0">
              <a:solidFill>
                <a:prstClr val="black"/>
              </a:solidFill>
              <a:latin typeface="Segoe UI"/>
            </a:endParaRPr>
          </a:p>
          <a:p>
            <a:pPr marL="0" indent="0">
              <a:buNone/>
            </a:pPr>
            <a:endParaRPr lang="en-US" dirty="0">
              <a:solidFill>
                <a:prstClr val="black"/>
              </a:solidFill>
              <a:latin typeface="Segoe UI"/>
            </a:endParaRPr>
          </a:p>
          <a:p>
            <a:pPr marL="0" indent="0">
              <a:buNone/>
            </a:pPr>
            <a:r>
              <a:rPr lang="de-DE" sz="1800" dirty="0">
                <a:solidFill>
                  <a:prstClr val="black"/>
                </a:solidFill>
                <a:latin typeface="Segoe UI"/>
              </a:rPr>
              <a:t>Obwohl fast 50% der Ölförderanlagen ihren Lebenszyklus-Höhepunkt überschritten haben, mussten Energieunternehmen ihre Budgets zwischendurch kürzen</a:t>
            </a:r>
            <a:endParaRPr lang="en-US" sz="1800" dirty="0"/>
          </a:p>
        </p:txBody>
      </p:sp>
      <p:sp>
        <p:nvSpPr>
          <p:cNvPr id="6" name="TextBox 5"/>
          <p:cNvSpPr txBox="1"/>
          <p:nvPr/>
        </p:nvSpPr>
        <p:spPr>
          <a:xfrm>
            <a:off x="2706912" y="4063707"/>
            <a:ext cx="3258457" cy="83099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Segoe UI"/>
                <a:ea typeface="+mn-ea"/>
                <a:cs typeface="+mn-cs"/>
              </a:rPr>
              <a:t>20-50%</a:t>
            </a:r>
          </a:p>
        </p:txBody>
      </p:sp>
      <p:pic>
        <p:nvPicPr>
          <p:cNvPr id="7" name="Content Placeholder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942" y="2267771"/>
            <a:ext cx="4653657" cy="2311486"/>
          </a:xfrm>
          <a:prstGeom prst="rect">
            <a:avLst/>
          </a:prstGeom>
        </p:spPr>
      </p:pic>
      <p:cxnSp>
        <p:nvCxnSpPr>
          <p:cNvPr id="12" name="Straight Connector 11"/>
          <p:cNvCxnSpPr/>
          <p:nvPr/>
        </p:nvCxnSpPr>
        <p:spPr>
          <a:xfrm flipV="1">
            <a:off x="9971315" y="2166003"/>
            <a:ext cx="0" cy="2551140"/>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38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854"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58368" y="6197600"/>
            <a:ext cx="5645523" cy="536071"/>
          </a:xfrm>
        </p:spPr>
        <p:txBody>
          <a:bodyPr anchor="b"/>
          <a:lstStyle/>
          <a:p>
            <a:r>
              <a:rPr lang="en-US" sz="2800" dirty="0" err="1"/>
              <a:t>Lösung</a:t>
            </a:r>
            <a:endParaRPr lang="en-US" sz="2800" dirty="0"/>
          </a:p>
        </p:txBody>
      </p:sp>
      <p:sp>
        <p:nvSpPr>
          <p:cNvPr id="23" name="Text Placeholder 22"/>
          <p:cNvSpPr>
            <a:spLocks noGrp="1"/>
          </p:cNvSpPr>
          <p:nvPr>
            <p:ph type="body" sz="quarter" idx="18"/>
          </p:nvPr>
        </p:nvSpPr>
        <p:spPr>
          <a:xfrm>
            <a:off x="388620" y="1143000"/>
            <a:ext cx="7503884" cy="2670265"/>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accent2">
              <a:lumMod val="40000"/>
              <a:lumOff val="60000"/>
              <a:alpha val="65000"/>
            </a:schemeClr>
          </a:solidFill>
        </p:spPr>
        <p:txBody>
          <a:bodyPr wrap="square" rIns="1005840" anchor="ctr">
            <a:noAutofit/>
          </a:bodyPr>
          <a:lstStyle/>
          <a:p>
            <a:r>
              <a:rPr lang="de-DE" dirty="0">
                <a:effectLst>
                  <a:outerShdw blurRad="38100" dist="38100" dir="2700000" algn="tl">
                    <a:srgbClr val="000000">
                      <a:alpha val="43137"/>
                    </a:srgbClr>
                  </a:outerShdw>
                </a:effectLst>
              </a:rPr>
              <a:t>Zuverlässige, benutzerfreundliche und vielseitige Überwachungstechnologien für wachsende Konnektivität von Remote-Anwendungen.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930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r>
              <a:rPr lang="en-US" dirty="0" err="1"/>
              <a:t>Erfolgsstory</a:t>
            </a:r>
            <a:endParaRPr lang="en-US" dirty="0"/>
          </a:p>
        </p:txBody>
      </p:sp>
      <p:sp>
        <p:nvSpPr>
          <p:cNvPr id="5" name="Text Placeholder 4"/>
          <p:cNvSpPr>
            <a:spLocks noGrp="1"/>
          </p:cNvSpPr>
          <p:nvPr>
            <p:ph type="body" sz="quarter" idx="18"/>
          </p:nvPr>
        </p:nvSpPr>
        <p:spPr/>
        <p:txBody>
          <a:bodyPr/>
          <a:lstStyle/>
          <a:p>
            <a:r>
              <a:rPr lang="en-US" dirty="0" err="1"/>
              <a:t>Öl</a:t>
            </a:r>
            <a:r>
              <a:rPr lang="en-US" dirty="0"/>
              <a:t> &amp; Gas Exploration</a:t>
            </a:r>
          </a:p>
        </p:txBody>
      </p:sp>
      <p:sp>
        <p:nvSpPr>
          <p:cNvPr id="7" name="Rectangle 6"/>
          <p:cNvSpPr/>
          <p:nvPr/>
        </p:nvSpPr>
        <p:spPr>
          <a:xfrm>
            <a:off x="314960" y="249259"/>
            <a:ext cx="7183120" cy="1846659"/>
          </a:xfrm>
          <a:prstGeom prst="rect">
            <a:avLst/>
          </a:prstGeom>
          <a:solidFill>
            <a:schemeClr val="accent2">
              <a:lumMod val="20000"/>
              <a:lumOff val="80000"/>
              <a:alpha val="62000"/>
            </a:schemeClr>
          </a:solidFill>
        </p:spPr>
        <p:txBody>
          <a:bodyPr wrap="square">
            <a:spAutoFit/>
          </a:bodyPr>
          <a:lstStyle/>
          <a:p>
            <a:r>
              <a:rPr lang="en-US" sz="2400" b="1" dirty="0"/>
              <a:t>Situation</a:t>
            </a:r>
          </a:p>
          <a:p>
            <a:r>
              <a:rPr lang="de-DE" dirty="0" err="1"/>
              <a:t>Red</a:t>
            </a:r>
            <a:r>
              <a:rPr lang="de-DE" dirty="0"/>
              <a:t> Lion entwickelt mit </a:t>
            </a:r>
            <a:r>
              <a:rPr lang="de-DE" dirty="0" err="1"/>
              <a:t>FlexEdge</a:t>
            </a:r>
            <a:r>
              <a:rPr lang="de-DE" dirty="0"/>
              <a:t> zwei Lösungen für eine effizientere Ölförderung sowie Überwachung des Flüssigkeitsstands im Bohrloch für einen nordamerikanischen OEM Partner. Das Unternehmen führt derzeit Feldversuche durch und baut einen Projekttrichter für große globale Öl- &amp; Gasexplorationen.</a:t>
            </a:r>
            <a:endParaRPr lang="en-US" dirty="0"/>
          </a:p>
        </p:txBody>
      </p:sp>
      <p:sp>
        <p:nvSpPr>
          <p:cNvPr id="8" name="Rectangle 7"/>
          <p:cNvSpPr/>
          <p:nvPr/>
        </p:nvSpPr>
        <p:spPr>
          <a:xfrm>
            <a:off x="4348480" y="2931499"/>
            <a:ext cx="7569200" cy="2123658"/>
          </a:xfrm>
          <a:prstGeom prst="rect">
            <a:avLst/>
          </a:prstGeom>
          <a:solidFill>
            <a:schemeClr val="accent2">
              <a:lumMod val="20000"/>
              <a:lumOff val="80000"/>
              <a:alpha val="62000"/>
            </a:schemeClr>
          </a:solidFill>
        </p:spPr>
        <p:txBody>
          <a:bodyPr wrap="square">
            <a:spAutoFit/>
          </a:bodyPr>
          <a:lstStyle/>
          <a:p>
            <a:r>
              <a:rPr lang="en-US" sz="2400" b="1" dirty="0" err="1"/>
              <a:t>Lösung</a:t>
            </a:r>
            <a:endParaRPr lang="en-US" sz="2400" b="1" dirty="0"/>
          </a:p>
          <a:p>
            <a:r>
              <a:rPr lang="de-DE" dirty="0"/>
              <a:t>Die Lösung umfasst einen DA70-Controller mit zwei E / A-Modulen sowie Mobilfunk- und Wi-Fi-</a:t>
            </a:r>
            <a:r>
              <a:rPr lang="de-DE" dirty="0" err="1"/>
              <a:t>Sled</a:t>
            </a:r>
            <a:r>
              <a:rPr lang="de-DE" dirty="0"/>
              <a:t>. Die Komponenten sichern den Zugriff auf alle Bohrlöcher. Per E/A werden Daten in Echtzeit erfasst und  und zur Big-Data-Analyse an eine </a:t>
            </a:r>
            <a:r>
              <a:rPr lang="de-DE" dirty="0" err="1"/>
              <a:t>IIoT</a:t>
            </a:r>
            <a:r>
              <a:rPr lang="de-DE" dirty="0"/>
              <a:t>-Cloud übertragen. Basierend auf den Berechnungen wird der Feldregler aus der Ferne aktualisiert, um den Hub des künstlichen Auftriebs zu maximieren.</a:t>
            </a:r>
            <a:r>
              <a:rPr lang="en-US" dirty="0"/>
              <a:t>. </a:t>
            </a:r>
          </a:p>
        </p:txBody>
      </p:sp>
    </p:spTree>
    <p:extLst>
      <p:ext uri="{BB962C8B-B14F-4D97-AF65-F5344CB8AC3E}">
        <p14:creationId xmlns:p14="http://schemas.microsoft.com/office/powerpoint/2010/main" val="3338197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r>
              <a:rPr lang="en-US" dirty="0" err="1"/>
              <a:t>Erfolgsstory</a:t>
            </a:r>
            <a:endParaRPr lang="en-US" dirty="0"/>
          </a:p>
        </p:txBody>
      </p:sp>
      <p:sp>
        <p:nvSpPr>
          <p:cNvPr id="4" name="Text Placeholder 3"/>
          <p:cNvSpPr>
            <a:spLocks noGrp="1"/>
          </p:cNvSpPr>
          <p:nvPr>
            <p:ph type="body" sz="quarter" idx="18"/>
          </p:nvPr>
        </p:nvSpPr>
        <p:spPr/>
        <p:txBody>
          <a:bodyPr/>
          <a:lstStyle/>
          <a:p>
            <a:r>
              <a:rPr lang="en-US" dirty="0" err="1"/>
              <a:t>Nachfrage</a:t>
            </a:r>
            <a:r>
              <a:rPr lang="en-US" dirty="0"/>
              <a:t>-Management und </a:t>
            </a:r>
            <a:r>
              <a:rPr lang="en-US" dirty="0" err="1"/>
              <a:t>Lösung</a:t>
            </a:r>
            <a:endParaRPr lang="en-US" dirty="0"/>
          </a:p>
        </p:txBody>
      </p:sp>
      <p:sp>
        <p:nvSpPr>
          <p:cNvPr id="6" name="Rectangle 5"/>
          <p:cNvSpPr/>
          <p:nvPr/>
        </p:nvSpPr>
        <p:spPr>
          <a:xfrm>
            <a:off x="314960" y="249259"/>
            <a:ext cx="7183120" cy="2123658"/>
          </a:xfrm>
          <a:prstGeom prst="rect">
            <a:avLst/>
          </a:prstGeom>
          <a:solidFill>
            <a:schemeClr val="accent2">
              <a:lumMod val="20000"/>
              <a:lumOff val="80000"/>
              <a:alpha val="62000"/>
            </a:schemeClr>
          </a:solidFill>
        </p:spPr>
        <p:txBody>
          <a:bodyPr wrap="square">
            <a:spAutoFit/>
          </a:bodyPr>
          <a:lstStyle/>
          <a:p>
            <a:r>
              <a:rPr lang="en-US" sz="2400" b="1" dirty="0"/>
              <a:t>Situation</a:t>
            </a:r>
          </a:p>
          <a:p>
            <a:r>
              <a:rPr lang="en-US" dirty="0"/>
              <a:t>In </a:t>
            </a:r>
            <a:r>
              <a:rPr lang="en-US" dirty="0" err="1"/>
              <a:t>Zusammenarbeit</a:t>
            </a:r>
            <a:r>
              <a:rPr lang="en-US" dirty="0"/>
              <a:t> </a:t>
            </a:r>
            <a:r>
              <a:rPr lang="en-US" dirty="0" err="1"/>
              <a:t>mit</a:t>
            </a:r>
            <a:r>
              <a:rPr lang="en-US" dirty="0"/>
              <a:t> </a:t>
            </a:r>
            <a:r>
              <a:rPr lang="en-US" dirty="0" err="1"/>
              <a:t>einem</a:t>
            </a:r>
            <a:r>
              <a:rPr lang="en-US" dirty="0"/>
              <a:t> </a:t>
            </a:r>
            <a:r>
              <a:rPr lang="en-US" dirty="0" err="1"/>
              <a:t>amerikanischen</a:t>
            </a:r>
            <a:r>
              <a:rPr lang="en-US" dirty="0"/>
              <a:t> OEM </a:t>
            </a:r>
            <a:r>
              <a:rPr lang="en-US" dirty="0" err="1"/>
              <a:t>entwickelt</a:t>
            </a:r>
            <a:r>
              <a:rPr lang="en-US" dirty="0"/>
              <a:t> Red Lion </a:t>
            </a:r>
            <a:r>
              <a:rPr lang="en-US" dirty="0" err="1"/>
              <a:t>Lösungen</a:t>
            </a:r>
            <a:r>
              <a:rPr lang="en-US" dirty="0"/>
              <a:t> </a:t>
            </a:r>
            <a:r>
              <a:rPr lang="en-US" dirty="0" err="1"/>
              <a:t>für</a:t>
            </a:r>
            <a:r>
              <a:rPr lang="en-US" dirty="0"/>
              <a:t> die </a:t>
            </a:r>
            <a:r>
              <a:rPr lang="en-US" dirty="0" err="1"/>
              <a:t>Reduzierung</a:t>
            </a:r>
            <a:r>
              <a:rPr lang="en-US" dirty="0"/>
              <a:t> von </a:t>
            </a:r>
            <a:r>
              <a:rPr lang="en-US" dirty="0" err="1"/>
              <a:t>Energiekosten</a:t>
            </a:r>
            <a:r>
              <a:rPr lang="en-US" dirty="0"/>
              <a:t> </a:t>
            </a:r>
            <a:r>
              <a:rPr lang="en-US" dirty="0" err="1"/>
              <a:t>beim</a:t>
            </a:r>
            <a:r>
              <a:rPr lang="en-US" dirty="0"/>
              <a:t> </a:t>
            </a:r>
            <a:r>
              <a:rPr lang="en-US" dirty="0" err="1"/>
              <a:t>Kunden</a:t>
            </a:r>
            <a:r>
              <a:rPr lang="en-US" dirty="0"/>
              <a:t>, </a:t>
            </a:r>
            <a:r>
              <a:rPr lang="en-US" dirty="0" err="1"/>
              <a:t>indem</a:t>
            </a:r>
            <a:r>
              <a:rPr lang="en-US" dirty="0"/>
              <a:t> </a:t>
            </a:r>
            <a:r>
              <a:rPr lang="en-US" dirty="0" err="1"/>
              <a:t>Anfragen</a:t>
            </a:r>
            <a:r>
              <a:rPr lang="en-US" dirty="0"/>
              <a:t> in </a:t>
            </a:r>
            <a:r>
              <a:rPr lang="en-US" dirty="0" err="1"/>
              <a:t>Zeiten</a:t>
            </a:r>
            <a:r>
              <a:rPr lang="en-US" dirty="0"/>
              <a:t> </a:t>
            </a:r>
            <a:r>
              <a:rPr lang="en-US" dirty="0" err="1"/>
              <a:t>geringer</a:t>
            </a:r>
            <a:r>
              <a:rPr lang="en-US" dirty="0"/>
              <a:t> </a:t>
            </a:r>
            <a:r>
              <a:rPr lang="en-US" dirty="0" err="1"/>
              <a:t>Nachfrage</a:t>
            </a:r>
            <a:r>
              <a:rPr lang="en-US" dirty="0"/>
              <a:t> </a:t>
            </a:r>
            <a:r>
              <a:rPr lang="en-US" dirty="0" err="1"/>
              <a:t>verschoben</a:t>
            </a:r>
            <a:r>
              <a:rPr lang="en-US" dirty="0"/>
              <a:t> </a:t>
            </a:r>
            <a:r>
              <a:rPr lang="en-US" dirty="0" err="1"/>
              <a:t>werden</a:t>
            </a:r>
            <a:r>
              <a:rPr lang="en-US" dirty="0"/>
              <a:t>. </a:t>
            </a:r>
            <a:r>
              <a:rPr lang="de-DE" dirty="0"/>
              <a:t>Des Weiteren werden Programme für Versorgungsunternehmen entwickelt, wobei Endbenutzer Energiekosten basierend auf ihren spezifischen Zielen und Anforderungen reduzieren.</a:t>
            </a:r>
            <a:endParaRPr lang="en-US" dirty="0"/>
          </a:p>
        </p:txBody>
      </p:sp>
      <p:sp>
        <p:nvSpPr>
          <p:cNvPr id="7" name="Rectangle 6"/>
          <p:cNvSpPr/>
          <p:nvPr/>
        </p:nvSpPr>
        <p:spPr>
          <a:xfrm>
            <a:off x="4307840" y="2342219"/>
            <a:ext cx="7569200" cy="2400657"/>
          </a:xfrm>
          <a:prstGeom prst="rect">
            <a:avLst/>
          </a:prstGeom>
          <a:solidFill>
            <a:schemeClr val="accent2">
              <a:lumMod val="20000"/>
              <a:lumOff val="80000"/>
              <a:alpha val="62000"/>
            </a:schemeClr>
          </a:solidFill>
        </p:spPr>
        <p:txBody>
          <a:bodyPr wrap="square">
            <a:spAutoFit/>
          </a:bodyPr>
          <a:lstStyle/>
          <a:p>
            <a:r>
              <a:rPr lang="en-US" sz="2400" b="1" dirty="0" err="1"/>
              <a:t>Lösung</a:t>
            </a:r>
            <a:endParaRPr lang="en-US" sz="2400" b="1" dirty="0"/>
          </a:p>
          <a:p>
            <a:r>
              <a:rPr lang="de-DE" dirty="0"/>
              <a:t>Die Mobilfunk-Kommunikationsplattform von </a:t>
            </a:r>
            <a:r>
              <a:rPr lang="de-DE" dirty="0" err="1"/>
              <a:t>Red</a:t>
            </a:r>
            <a:r>
              <a:rPr lang="de-DE" dirty="0"/>
              <a:t> Lion umfasst Modbus- und E / A-Funktionen, um die lokale Kommunikation und Steuerung von gewerblichen und industriellen Zählern zu ermöglichen.</a:t>
            </a:r>
          </a:p>
          <a:p>
            <a:r>
              <a:rPr lang="de-DE" dirty="0"/>
              <a:t>Sie bieten Endbenutzern auch ein Web-Dashboard für über MQTT/Cloud gesammelte Daten. Benutzer sehen den Energieverbrauch in Echtzeit und die bevorstehenden Spitzenlastzeiten und bereiten so die Reduzierung des Verbrauchs vor.</a:t>
            </a:r>
            <a:endParaRPr lang="en-US" dirty="0"/>
          </a:p>
        </p:txBody>
      </p:sp>
    </p:spTree>
    <p:extLst>
      <p:ext uri="{BB962C8B-B14F-4D97-AF65-F5344CB8AC3E}">
        <p14:creationId xmlns:p14="http://schemas.microsoft.com/office/powerpoint/2010/main" val="10147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2717023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17" name="think-cell Slide" r:id="rId7" imgW="381" imgH="381" progId="TCLayout.ActiveDocument.1">
                  <p:embed/>
                </p:oleObj>
              </mc:Choice>
              <mc:Fallback>
                <p:oleObj name="think-cell Slide" r:id="rId7" imgW="381" imgH="381" progId="TCLayout.ActiveDocument.1">
                  <p:embed/>
                  <p:pic>
                    <p:nvPicPr>
                      <p:cNvPr id="20" name="Object 19"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1" name="Rectangle 2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5" name="Title 4"/>
          <p:cNvSpPr>
            <a:spLocks noGrp="1"/>
          </p:cNvSpPr>
          <p:nvPr>
            <p:ph type="title"/>
          </p:nvPr>
        </p:nvSpPr>
        <p:spPr/>
        <p:txBody>
          <a:bodyPr/>
          <a:lstStyle/>
          <a:p>
            <a:r>
              <a:rPr lang="en-US" dirty="0"/>
              <a:t>FlexEdge™</a:t>
            </a:r>
          </a:p>
        </p:txBody>
      </p:sp>
      <p:sp>
        <p:nvSpPr>
          <p:cNvPr id="8" name="Text Placeholder 7"/>
          <p:cNvSpPr>
            <a:spLocks noGrp="1"/>
          </p:cNvSpPr>
          <p:nvPr>
            <p:ph type="body" sz="quarter" idx="45"/>
          </p:nvPr>
        </p:nvSpPr>
        <p:spPr/>
        <p:txBody>
          <a:bodyPr/>
          <a:lstStyle/>
          <a:p>
            <a:r>
              <a:rPr lang="en-US" dirty="0"/>
              <a:t>Agenda</a:t>
            </a:r>
          </a:p>
        </p:txBody>
      </p:sp>
      <p:sp>
        <p:nvSpPr>
          <p:cNvPr id="7" name="Text Placeholder 6"/>
          <p:cNvSpPr>
            <a:spLocks noGrp="1"/>
          </p:cNvSpPr>
          <p:nvPr>
            <p:ph type="body" sz="quarter" idx="37"/>
          </p:nvPr>
        </p:nvSpPr>
        <p:spPr>
          <a:xfrm>
            <a:off x="1981200" y="1658645"/>
            <a:ext cx="4532862" cy="560387"/>
          </a:xfrm>
        </p:spPr>
        <p:txBody>
          <a:bodyPr>
            <a:noAutofit/>
          </a:bodyPr>
          <a:lstStyle/>
          <a:p>
            <a:pPr>
              <a:lnSpc>
                <a:spcPct val="120000"/>
              </a:lnSpc>
            </a:pPr>
            <a:r>
              <a:rPr lang="en-US" dirty="0" err="1"/>
              <a:t>Branchenlösungen</a:t>
            </a:r>
            <a:endParaRPr lang="en-US" dirty="0"/>
          </a:p>
        </p:txBody>
      </p:sp>
      <p:sp>
        <p:nvSpPr>
          <p:cNvPr id="9" name="Text Placeholder 8"/>
          <p:cNvSpPr>
            <a:spLocks noGrp="1"/>
          </p:cNvSpPr>
          <p:nvPr>
            <p:ph type="body" sz="quarter" idx="46"/>
          </p:nvPr>
        </p:nvSpPr>
        <p:spPr/>
        <p:txBody>
          <a:bodyPr/>
          <a:lstStyle/>
          <a:p>
            <a:r>
              <a:rPr lang="en-US" dirty="0" err="1"/>
              <a:t>Industrien</a:t>
            </a:r>
            <a:r>
              <a:rPr lang="en-US" dirty="0"/>
              <a:t> &amp; </a:t>
            </a:r>
            <a:r>
              <a:rPr lang="en-US" dirty="0" err="1"/>
              <a:t>Applikationen</a:t>
            </a:r>
            <a:endParaRPr lang="en-US" dirty="0"/>
          </a:p>
        </p:txBody>
      </p:sp>
      <p:sp>
        <p:nvSpPr>
          <p:cNvPr id="11" name="Text Placeholder 10"/>
          <p:cNvSpPr>
            <a:spLocks noGrp="1"/>
          </p:cNvSpPr>
          <p:nvPr>
            <p:ph type="body" sz="quarter" idx="51"/>
          </p:nvPr>
        </p:nvSpPr>
        <p:spPr>
          <a:xfrm>
            <a:off x="1905000" y="2695968"/>
            <a:ext cx="4609062" cy="560387"/>
          </a:xfrm>
        </p:spPr>
        <p:txBody>
          <a:bodyPr>
            <a:normAutofit/>
          </a:bodyPr>
          <a:lstStyle/>
          <a:p>
            <a:pPr>
              <a:lnSpc>
                <a:spcPct val="120000"/>
              </a:lnSpc>
            </a:pPr>
            <a:r>
              <a:rPr lang="en-US" dirty="0"/>
              <a:t>FlexEdge™</a:t>
            </a:r>
          </a:p>
        </p:txBody>
      </p:sp>
      <p:sp>
        <p:nvSpPr>
          <p:cNvPr id="12" name="Text Placeholder 11"/>
          <p:cNvSpPr>
            <a:spLocks noGrp="1"/>
          </p:cNvSpPr>
          <p:nvPr>
            <p:ph type="body" sz="quarter" idx="52"/>
          </p:nvPr>
        </p:nvSpPr>
        <p:spPr/>
        <p:txBody>
          <a:bodyPr/>
          <a:lstStyle/>
          <a:p>
            <a:r>
              <a:rPr lang="en-US" dirty="0" err="1"/>
              <a:t>Intelligente</a:t>
            </a:r>
            <a:r>
              <a:rPr lang="en-US" dirty="0"/>
              <a:t> Edge Automation </a:t>
            </a:r>
            <a:r>
              <a:rPr lang="en-US" dirty="0" err="1"/>
              <a:t>Plattform</a:t>
            </a:r>
            <a:endParaRPr lang="en-US" dirty="0"/>
          </a:p>
        </p:txBody>
      </p:sp>
      <p:sp>
        <p:nvSpPr>
          <p:cNvPr id="13" name="Text Placeholder 12"/>
          <p:cNvSpPr>
            <a:spLocks noGrp="1"/>
          </p:cNvSpPr>
          <p:nvPr>
            <p:ph type="body" sz="quarter" idx="53"/>
          </p:nvPr>
        </p:nvSpPr>
        <p:spPr>
          <a:xfrm>
            <a:off x="1930400" y="3692987"/>
            <a:ext cx="4571470" cy="560387"/>
          </a:xfrm>
        </p:spPr>
        <p:txBody>
          <a:bodyPr>
            <a:normAutofit/>
          </a:bodyPr>
          <a:lstStyle/>
          <a:p>
            <a:pPr>
              <a:lnSpc>
                <a:spcPct val="120000"/>
              </a:lnSpc>
            </a:pPr>
            <a:r>
              <a:rPr lang="en-US" dirty="0" err="1"/>
              <a:t>Kaufoptionen</a:t>
            </a:r>
            <a:r>
              <a:rPr lang="en-US" dirty="0"/>
              <a:t> </a:t>
            </a:r>
          </a:p>
        </p:txBody>
      </p:sp>
      <p:sp>
        <p:nvSpPr>
          <p:cNvPr id="14" name="Text Placeholder 13"/>
          <p:cNvSpPr>
            <a:spLocks noGrp="1"/>
          </p:cNvSpPr>
          <p:nvPr>
            <p:ph type="body" sz="quarter" idx="54"/>
          </p:nvPr>
        </p:nvSpPr>
        <p:spPr/>
        <p:txBody>
          <a:bodyPr/>
          <a:lstStyle/>
          <a:p>
            <a:r>
              <a:rPr lang="en-US" dirty="0"/>
              <a:t>FlexEdge™ Builder</a:t>
            </a:r>
          </a:p>
        </p:txBody>
      </p:sp>
      <p:sp>
        <p:nvSpPr>
          <p:cNvPr id="6" name="Text Placeholder 5"/>
          <p:cNvSpPr>
            <a:spLocks noGrp="1"/>
          </p:cNvSpPr>
          <p:nvPr>
            <p:ph type="body" sz="quarter" idx="47"/>
          </p:nvPr>
        </p:nvSpPr>
        <p:spPr/>
        <p:txBody>
          <a:bodyPr/>
          <a:lstStyle/>
          <a:p>
            <a:endParaRPr lang="en-US"/>
          </a:p>
        </p:txBody>
      </p:sp>
      <p:sp>
        <p:nvSpPr>
          <p:cNvPr id="22" name="Text Placeholder 21"/>
          <p:cNvSpPr>
            <a:spLocks noGrp="1"/>
          </p:cNvSpPr>
          <p:nvPr>
            <p:ph type="body" sz="quarter" idx="57"/>
          </p:nvPr>
        </p:nvSpPr>
        <p:spPr/>
        <p:txBody>
          <a:bodyPr/>
          <a:lstStyle/>
          <a:p>
            <a:endParaRPr lang="en-US"/>
          </a:p>
        </p:txBody>
      </p:sp>
      <p:sp>
        <p:nvSpPr>
          <p:cNvPr id="23" name="Text Placeholder 22"/>
          <p:cNvSpPr>
            <a:spLocks noGrp="1"/>
          </p:cNvSpPr>
          <p:nvPr>
            <p:ph type="body" sz="quarter" idx="58"/>
          </p:nvPr>
        </p:nvSpPr>
        <p:spPr/>
        <p:txBody>
          <a:bodyPr/>
          <a:lstStyle/>
          <a:p>
            <a:endParaRPr lang="en-US"/>
          </a:p>
        </p:txBody>
      </p:sp>
    </p:spTree>
    <p:extLst>
      <p:ext uri="{BB962C8B-B14F-4D97-AF65-F5344CB8AC3E}">
        <p14:creationId xmlns:p14="http://schemas.microsoft.com/office/powerpoint/2010/main" val="170535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1328804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735" name="think-cell Slide" r:id="rId4" imgW="381" imgH="381" progId="TCLayout.ActiveDocument.1">
                  <p:embed/>
                </p:oleObj>
              </mc:Choice>
              <mc:Fallback>
                <p:oleObj name="think-cell Slide" r:id="rId4" imgW="381" imgH="38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p:txBody>
          <a:bodyPr/>
          <a:lstStyle/>
          <a:p>
            <a:r>
              <a:rPr lang="en-US" dirty="0"/>
              <a:t>FlexEdge™</a:t>
            </a:r>
          </a:p>
        </p:txBody>
      </p:sp>
      <p:sp>
        <p:nvSpPr>
          <p:cNvPr id="8" name="Text Placeholder 7"/>
          <p:cNvSpPr>
            <a:spLocks noGrp="1"/>
          </p:cNvSpPr>
          <p:nvPr>
            <p:ph type="body" sz="quarter" idx="45"/>
          </p:nvPr>
        </p:nvSpPr>
        <p:spPr/>
        <p:txBody>
          <a:bodyPr/>
          <a:lstStyle/>
          <a:p>
            <a:r>
              <a:rPr lang="en-US" dirty="0" err="1"/>
              <a:t>Intelligente</a:t>
            </a:r>
            <a:r>
              <a:rPr lang="en-US" dirty="0"/>
              <a:t> Edge Automation </a:t>
            </a:r>
            <a:r>
              <a:rPr lang="en-US" dirty="0" err="1"/>
              <a:t>Plattform</a:t>
            </a:r>
            <a:endParaRPr lang="en-US" dirty="0"/>
          </a:p>
        </p:txBody>
      </p:sp>
      <p:sp>
        <p:nvSpPr>
          <p:cNvPr id="7" name="Text Placeholder 6"/>
          <p:cNvSpPr>
            <a:spLocks noGrp="1"/>
          </p:cNvSpPr>
          <p:nvPr>
            <p:ph type="body" sz="quarter" idx="37"/>
          </p:nvPr>
        </p:nvSpPr>
        <p:spPr/>
        <p:txBody>
          <a:bodyPr/>
          <a:lstStyle/>
          <a:p>
            <a:r>
              <a:rPr lang="en-US" dirty="0"/>
              <a:t>Hardware</a:t>
            </a:r>
          </a:p>
        </p:txBody>
      </p:sp>
      <p:sp>
        <p:nvSpPr>
          <p:cNvPr id="9" name="Text Placeholder 8"/>
          <p:cNvSpPr>
            <a:spLocks noGrp="1"/>
          </p:cNvSpPr>
          <p:nvPr>
            <p:ph type="body" sz="quarter" idx="46"/>
          </p:nvPr>
        </p:nvSpPr>
        <p:spPr/>
        <p:txBody>
          <a:bodyPr/>
          <a:lstStyle/>
          <a:p>
            <a:r>
              <a:rPr lang="en-US" dirty="0" err="1"/>
              <a:t>Abmessungen</a:t>
            </a:r>
            <a:r>
              <a:rPr lang="en-US" dirty="0"/>
              <a:t> </a:t>
            </a:r>
            <a:r>
              <a:rPr lang="en-US" dirty="0" err="1"/>
              <a:t>FlexEdge</a:t>
            </a:r>
            <a:r>
              <a:rPr lang="en-US" dirty="0"/>
              <a:t>, </a:t>
            </a:r>
            <a:r>
              <a:rPr lang="en-US" dirty="0" err="1"/>
              <a:t>Modulare</a:t>
            </a:r>
            <a:r>
              <a:rPr lang="en-US" dirty="0"/>
              <a:t> </a:t>
            </a:r>
            <a:r>
              <a:rPr lang="en-US" dirty="0" err="1"/>
              <a:t>Kommunikation</a:t>
            </a:r>
            <a:r>
              <a:rPr lang="en-US" dirty="0"/>
              <a:t>, E/A</a:t>
            </a:r>
          </a:p>
        </p:txBody>
      </p:sp>
      <p:sp>
        <p:nvSpPr>
          <p:cNvPr id="11" name="Text Placeholder 10"/>
          <p:cNvSpPr>
            <a:spLocks noGrp="1"/>
          </p:cNvSpPr>
          <p:nvPr>
            <p:ph type="body" sz="quarter" idx="51"/>
          </p:nvPr>
        </p:nvSpPr>
        <p:spPr/>
        <p:txBody>
          <a:bodyPr/>
          <a:lstStyle/>
          <a:p>
            <a:r>
              <a:rPr lang="en-US" dirty="0"/>
              <a:t>Software</a:t>
            </a:r>
          </a:p>
        </p:txBody>
      </p:sp>
      <p:sp>
        <p:nvSpPr>
          <p:cNvPr id="12" name="Text Placeholder 11"/>
          <p:cNvSpPr>
            <a:spLocks noGrp="1"/>
          </p:cNvSpPr>
          <p:nvPr>
            <p:ph type="body" sz="quarter" idx="52"/>
          </p:nvPr>
        </p:nvSpPr>
        <p:spPr/>
        <p:txBody>
          <a:bodyPr/>
          <a:lstStyle/>
          <a:p>
            <a:r>
              <a:rPr lang="en-US" dirty="0"/>
              <a:t>Crimson®, Linux, Advanced Web Server</a:t>
            </a:r>
          </a:p>
        </p:txBody>
      </p:sp>
      <p:sp>
        <p:nvSpPr>
          <p:cNvPr id="10" name="Text Placeholder 9"/>
          <p:cNvSpPr>
            <a:spLocks noGrp="1"/>
          </p:cNvSpPr>
          <p:nvPr>
            <p:ph type="body" sz="quarter" idx="47"/>
          </p:nvPr>
        </p:nvSpPr>
        <p:spPr/>
        <p:txBody>
          <a:bodyPr/>
          <a:lstStyle/>
          <a:p>
            <a:endParaRPr lang="en-US"/>
          </a:p>
        </p:txBody>
      </p:sp>
      <p:sp>
        <p:nvSpPr>
          <p:cNvPr id="13" name="Text Placeholder 12"/>
          <p:cNvSpPr>
            <a:spLocks noGrp="1"/>
          </p:cNvSpPr>
          <p:nvPr>
            <p:ph type="body" sz="quarter" idx="57"/>
          </p:nvPr>
        </p:nvSpPr>
        <p:spPr/>
        <p:txBody>
          <a:bodyPr/>
          <a:lstStyle/>
          <a:p>
            <a:endParaRPr lang="en-US"/>
          </a:p>
        </p:txBody>
      </p:sp>
      <p:pic>
        <p:nvPicPr>
          <p:cNvPr id="17" name="Content Placeholder 16"/>
          <p:cNvPicPr>
            <a:picLocks noGrp="1" noChangeAspect="1"/>
          </p:cNvPicPr>
          <p:nvPr>
            <p:ph sz="quarter" idx="12"/>
          </p:nvPr>
        </p:nvPicPr>
        <p:blipFill>
          <a:blip r:embed="rId6" cstate="print">
            <a:extLst>
              <a:ext uri="{28A0092B-C50C-407E-A947-70E740481C1C}">
                <a14:useLocalDpi xmlns:a14="http://schemas.microsoft.com/office/drawing/2010/main" val="0"/>
              </a:ext>
            </a:extLst>
          </a:blip>
          <a:stretch>
            <a:fillRect/>
          </a:stretch>
        </p:blipFill>
        <p:spPr>
          <a:xfrm>
            <a:off x="5600081" y="863600"/>
            <a:ext cx="8027019" cy="4515197"/>
          </a:xfrm>
        </p:spPr>
      </p:pic>
    </p:spTree>
    <p:extLst>
      <p:ext uri="{BB962C8B-B14F-4D97-AF65-F5344CB8AC3E}">
        <p14:creationId xmlns:p14="http://schemas.microsoft.com/office/powerpoint/2010/main" val="90021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9"/>
          </p:nvPr>
        </p:nvSpPr>
        <p:spPr/>
        <p:txBody>
          <a:bodyPr/>
          <a:lstStyle/>
          <a:p>
            <a:r>
              <a:rPr lang="en-US" dirty="0"/>
              <a:t>FlexEdge Controller</a:t>
            </a:r>
          </a:p>
        </p:txBody>
      </p:sp>
      <p:sp>
        <p:nvSpPr>
          <p:cNvPr id="4" name="Text Placeholder 3"/>
          <p:cNvSpPr>
            <a:spLocks noGrp="1"/>
          </p:cNvSpPr>
          <p:nvPr>
            <p:ph type="body" sz="quarter" idx="14"/>
          </p:nvPr>
        </p:nvSpPr>
        <p:spPr/>
        <p:txBody>
          <a:bodyPr/>
          <a:lstStyle/>
          <a:p>
            <a:r>
              <a:rPr lang="en-US" dirty="0"/>
              <a:t>Hardware </a:t>
            </a:r>
            <a:r>
              <a:rPr lang="en-US" dirty="0" err="1"/>
              <a:t>Funktionen</a:t>
            </a:r>
            <a:endParaRPr lang="en-US" dirty="0"/>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574507696"/>
              </p:ext>
            </p:extLst>
          </p:nvPr>
        </p:nvGraphicFramePr>
        <p:xfrm>
          <a:off x="695325" y="1917385"/>
          <a:ext cx="7291206" cy="4724400"/>
        </p:xfrm>
        <a:graphic>
          <a:graphicData uri="http://schemas.openxmlformats.org/drawingml/2006/table">
            <a:tbl>
              <a:tblPr firstRow="1" bandRow="1">
                <a:tableStyleId>{5C22544A-7EE6-4342-B048-85BDC9FD1C3A}</a:tableStyleId>
              </a:tblPr>
              <a:tblGrid>
                <a:gridCol w="2321540">
                  <a:extLst>
                    <a:ext uri="{9D8B030D-6E8A-4147-A177-3AD203B41FA5}">
                      <a16:colId xmlns:a16="http://schemas.microsoft.com/office/drawing/2014/main" val="537507021"/>
                    </a:ext>
                  </a:extLst>
                </a:gridCol>
                <a:gridCol w="2321540">
                  <a:extLst>
                    <a:ext uri="{9D8B030D-6E8A-4147-A177-3AD203B41FA5}">
                      <a16:colId xmlns:a16="http://schemas.microsoft.com/office/drawing/2014/main" val="2985091068"/>
                    </a:ext>
                  </a:extLst>
                </a:gridCol>
                <a:gridCol w="2648126">
                  <a:extLst>
                    <a:ext uri="{9D8B030D-6E8A-4147-A177-3AD203B41FA5}">
                      <a16:colId xmlns:a16="http://schemas.microsoft.com/office/drawing/2014/main" val="2093006087"/>
                    </a:ext>
                  </a:extLst>
                </a:gridCol>
              </a:tblGrid>
              <a:tr h="311261">
                <a:tc>
                  <a:txBody>
                    <a:bodyPr/>
                    <a:lstStyle/>
                    <a:p>
                      <a:endParaRPr lang="en-US" sz="1600" dirty="0"/>
                    </a:p>
                  </a:txBody>
                  <a:tcPr marL="45720" marR="45720"/>
                </a:tc>
                <a:tc>
                  <a:txBody>
                    <a:bodyPr/>
                    <a:lstStyle/>
                    <a:p>
                      <a:pPr algn="ctr"/>
                      <a:r>
                        <a:rPr lang="en-US" sz="1600" dirty="0"/>
                        <a:t>DA50</a:t>
                      </a:r>
                    </a:p>
                  </a:txBody>
                  <a:tcPr marL="45720" marR="45720"/>
                </a:tc>
                <a:tc>
                  <a:txBody>
                    <a:bodyPr/>
                    <a:lstStyle/>
                    <a:p>
                      <a:pPr algn="ctr"/>
                      <a:r>
                        <a:rPr lang="en-US" sz="1600" dirty="0"/>
                        <a:t>DA70</a:t>
                      </a:r>
                    </a:p>
                  </a:txBody>
                  <a:tcPr marL="45720" marR="45720"/>
                </a:tc>
                <a:extLst>
                  <a:ext uri="{0D108BD9-81ED-4DB2-BD59-A6C34878D82A}">
                    <a16:rowId xmlns:a16="http://schemas.microsoft.com/office/drawing/2014/main" val="2946276415"/>
                  </a:ext>
                </a:extLst>
              </a:tr>
              <a:tr h="282964">
                <a:tc>
                  <a:txBody>
                    <a:bodyPr/>
                    <a:lstStyle/>
                    <a:p>
                      <a:r>
                        <a:rPr lang="en-US" sz="1400" dirty="0"/>
                        <a:t>10/100 Ethernet</a:t>
                      </a:r>
                    </a:p>
                  </a:txBody>
                  <a:tcPr marL="45720" marR="45720"/>
                </a:tc>
                <a:tc>
                  <a:txBody>
                    <a:bodyPr/>
                    <a:lstStyle/>
                    <a:p>
                      <a:pPr algn="ctr"/>
                      <a:r>
                        <a:rPr lang="en-US" sz="1400" dirty="0"/>
                        <a:t>2</a:t>
                      </a:r>
                    </a:p>
                  </a:txBody>
                  <a:tcPr marL="45720" marR="45720"/>
                </a:tc>
                <a:tc>
                  <a:txBody>
                    <a:bodyPr/>
                    <a:lstStyle/>
                    <a:p>
                      <a:pPr algn="ctr"/>
                      <a:r>
                        <a:rPr lang="en-US" sz="1400" dirty="0"/>
                        <a:t>2</a:t>
                      </a:r>
                    </a:p>
                  </a:txBody>
                  <a:tcPr marL="45720" marR="45720"/>
                </a:tc>
                <a:extLst>
                  <a:ext uri="{0D108BD9-81ED-4DB2-BD59-A6C34878D82A}">
                    <a16:rowId xmlns:a16="http://schemas.microsoft.com/office/drawing/2014/main" val="3590480949"/>
                  </a:ext>
                </a:extLst>
              </a:tr>
              <a:tr h="282964">
                <a:tc>
                  <a:txBody>
                    <a:bodyPr/>
                    <a:lstStyle/>
                    <a:p>
                      <a:r>
                        <a:rPr lang="en-US" sz="1400" dirty="0"/>
                        <a:t>Isolated Serial Ports</a:t>
                      </a:r>
                    </a:p>
                  </a:txBody>
                  <a:tcPr marL="45720" marR="45720"/>
                </a:tc>
                <a:tc>
                  <a:txBody>
                    <a:bodyPr/>
                    <a:lstStyle/>
                    <a:p>
                      <a:pPr algn="ctr"/>
                      <a:r>
                        <a:rPr lang="en-US" sz="1400" dirty="0"/>
                        <a:t>2</a:t>
                      </a:r>
                    </a:p>
                  </a:txBody>
                  <a:tcPr marL="45720" marR="45720"/>
                </a:tc>
                <a:tc>
                  <a:txBody>
                    <a:bodyPr/>
                    <a:lstStyle/>
                    <a:p>
                      <a:pPr algn="ctr"/>
                      <a:r>
                        <a:rPr lang="en-US" sz="1400" dirty="0"/>
                        <a:t>3</a:t>
                      </a:r>
                    </a:p>
                  </a:txBody>
                  <a:tcPr marL="45720" marR="45720"/>
                </a:tc>
                <a:extLst>
                  <a:ext uri="{0D108BD9-81ED-4DB2-BD59-A6C34878D82A}">
                    <a16:rowId xmlns:a16="http://schemas.microsoft.com/office/drawing/2014/main" val="3052475335"/>
                  </a:ext>
                </a:extLst>
              </a:tr>
              <a:tr h="481039">
                <a:tc>
                  <a:txBody>
                    <a:bodyPr/>
                    <a:lstStyle/>
                    <a:p>
                      <a:pPr algn="r"/>
                      <a:r>
                        <a:rPr lang="en-US" sz="1400" i="1" dirty="0"/>
                        <a:t>Available Port </a:t>
                      </a:r>
                    </a:p>
                    <a:p>
                      <a:pPr algn="r"/>
                      <a:r>
                        <a:rPr lang="en-US" sz="1400" i="1" dirty="0"/>
                        <a:t>Configurations</a:t>
                      </a:r>
                    </a:p>
                  </a:txBody>
                  <a:tcPr marL="45720" marR="45720"/>
                </a:tc>
                <a:tc>
                  <a:txBody>
                    <a:bodyPr/>
                    <a:lstStyle/>
                    <a:p>
                      <a:pPr algn="ctr"/>
                      <a:r>
                        <a:rPr lang="en-US" sz="1400" dirty="0"/>
                        <a:t>1 RS-232, 1 RS-485</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a:t>
                      </a:r>
                      <a:r>
                        <a:rPr lang="en-US" sz="1400" baseline="0" dirty="0"/>
                        <a:t> RS-</a:t>
                      </a:r>
                      <a:r>
                        <a:rPr lang="en-US" sz="1400" dirty="0"/>
                        <a:t>232, 1</a:t>
                      </a:r>
                      <a:r>
                        <a:rPr lang="en-US" sz="1400" baseline="0" dirty="0"/>
                        <a:t> RS-</a:t>
                      </a:r>
                      <a:r>
                        <a:rPr lang="en-US" sz="1400" dirty="0"/>
                        <a:t>485 (0F)</a:t>
                      </a:r>
                    </a:p>
                    <a:p>
                      <a:pPr algn="ctr"/>
                      <a:r>
                        <a:rPr lang="en-US" sz="1400" dirty="0"/>
                        <a:t>1 RS-232, 2 RS-485 (0G)</a:t>
                      </a:r>
                    </a:p>
                  </a:txBody>
                  <a:tcPr marL="45720" marR="45720"/>
                </a:tc>
                <a:extLst>
                  <a:ext uri="{0D108BD9-81ED-4DB2-BD59-A6C34878D82A}">
                    <a16:rowId xmlns:a16="http://schemas.microsoft.com/office/drawing/2014/main" val="694750268"/>
                  </a:ext>
                </a:extLst>
              </a:tr>
              <a:tr h="282964">
                <a:tc>
                  <a:txBody>
                    <a:bodyPr/>
                    <a:lstStyle/>
                    <a:p>
                      <a:r>
                        <a:rPr lang="en-US" sz="1400" dirty="0"/>
                        <a:t>USB 2.0 Full</a:t>
                      </a:r>
                      <a:r>
                        <a:rPr lang="en-US" sz="1400" baseline="0" dirty="0"/>
                        <a:t> Speed </a:t>
                      </a:r>
                      <a:r>
                        <a:rPr lang="en-US" sz="1400" dirty="0"/>
                        <a:t>Host</a:t>
                      </a:r>
                    </a:p>
                  </a:txBody>
                  <a:tcPr marL="45720" marR="45720"/>
                </a:tc>
                <a:tc>
                  <a:txBody>
                    <a:bodyPr/>
                    <a:lstStyle/>
                    <a:p>
                      <a:pPr algn="ctr"/>
                      <a:r>
                        <a:rPr lang="en-US" sz="1400" dirty="0"/>
                        <a:t>-</a:t>
                      </a:r>
                    </a:p>
                  </a:txBody>
                  <a:tcPr marL="45720" marR="45720"/>
                </a:tc>
                <a:tc>
                  <a:txBody>
                    <a:bodyPr/>
                    <a:lstStyle/>
                    <a:p>
                      <a:pPr algn="ctr"/>
                      <a:r>
                        <a:rPr lang="en-US" sz="1400" dirty="0"/>
                        <a:t>1</a:t>
                      </a:r>
                    </a:p>
                  </a:txBody>
                  <a:tcPr marL="45720" marR="45720"/>
                </a:tc>
                <a:extLst>
                  <a:ext uri="{0D108BD9-81ED-4DB2-BD59-A6C34878D82A}">
                    <a16:rowId xmlns:a16="http://schemas.microsoft.com/office/drawing/2014/main" val="2933424987"/>
                  </a:ext>
                </a:extLst>
              </a:tr>
              <a:tr h="282964">
                <a:tc>
                  <a:txBody>
                    <a:bodyPr/>
                    <a:lstStyle/>
                    <a:p>
                      <a:r>
                        <a:rPr lang="en-US" sz="1400" dirty="0"/>
                        <a:t>USB 2.0 Full Speed Device</a:t>
                      </a:r>
                    </a:p>
                  </a:txBody>
                  <a:tcPr marL="45720" marR="45720"/>
                </a:tc>
                <a:tc>
                  <a:txBody>
                    <a:bodyPr/>
                    <a:lstStyle/>
                    <a:p>
                      <a:pPr algn="ctr"/>
                      <a:r>
                        <a:rPr lang="en-US" sz="1400" dirty="0"/>
                        <a:t>1</a:t>
                      </a:r>
                    </a:p>
                  </a:txBody>
                  <a:tcPr marL="45720" marR="45720"/>
                </a:tc>
                <a:tc>
                  <a:txBody>
                    <a:bodyPr/>
                    <a:lstStyle/>
                    <a:p>
                      <a:pPr algn="ctr"/>
                      <a:r>
                        <a:rPr lang="en-US" sz="1400" dirty="0"/>
                        <a:t>1</a:t>
                      </a:r>
                    </a:p>
                  </a:txBody>
                  <a:tcPr marL="45720" marR="45720"/>
                </a:tc>
                <a:extLst>
                  <a:ext uri="{0D108BD9-81ED-4DB2-BD59-A6C34878D82A}">
                    <a16:rowId xmlns:a16="http://schemas.microsoft.com/office/drawing/2014/main" val="20030560"/>
                  </a:ext>
                </a:extLst>
              </a:tr>
              <a:tr h="282964">
                <a:tc>
                  <a:txBody>
                    <a:bodyPr/>
                    <a:lstStyle/>
                    <a:p>
                      <a:r>
                        <a:rPr lang="en-US" sz="1400" dirty="0"/>
                        <a:t>Comms Sled Support</a:t>
                      </a:r>
                    </a:p>
                  </a:txBody>
                  <a:tcPr marL="45720" marR="45720"/>
                </a:tc>
                <a:tc>
                  <a:txBody>
                    <a:bodyPr/>
                    <a:lstStyle/>
                    <a:p>
                      <a:pPr algn="ctr"/>
                      <a:r>
                        <a:rPr lang="en-US" sz="1400" dirty="0"/>
                        <a:t>1</a:t>
                      </a:r>
                    </a:p>
                  </a:txBody>
                  <a:tcPr marL="45720" marR="45720"/>
                </a:tc>
                <a:tc>
                  <a:txBody>
                    <a:bodyPr/>
                    <a:lstStyle/>
                    <a:p>
                      <a:pPr algn="ctr"/>
                      <a:r>
                        <a:rPr lang="en-US" sz="1400" dirty="0"/>
                        <a:t>3</a:t>
                      </a:r>
                    </a:p>
                  </a:txBody>
                  <a:tcPr marL="45720" marR="45720"/>
                </a:tc>
                <a:extLst>
                  <a:ext uri="{0D108BD9-81ED-4DB2-BD59-A6C34878D82A}">
                    <a16:rowId xmlns:a16="http://schemas.microsoft.com/office/drawing/2014/main" val="972442356"/>
                  </a:ext>
                </a:extLst>
              </a:tr>
              <a:tr h="282964">
                <a:tc>
                  <a:txBody>
                    <a:bodyPr/>
                    <a:lstStyle/>
                    <a:p>
                      <a:r>
                        <a:rPr lang="en-US" sz="1400" dirty="0"/>
                        <a:t>I/O Module</a:t>
                      </a:r>
                      <a:r>
                        <a:rPr lang="en-US" sz="1400" baseline="0" dirty="0"/>
                        <a:t> Support</a:t>
                      </a:r>
                      <a:endParaRPr lang="en-US" sz="1400" dirty="0"/>
                    </a:p>
                  </a:txBody>
                  <a:tcPr marL="45720" marR="45720"/>
                </a:tc>
                <a:tc>
                  <a:txBody>
                    <a:bodyPr/>
                    <a:lstStyle/>
                    <a:p>
                      <a:pPr algn="ctr"/>
                      <a:r>
                        <a:rPr lang="en-US" sz="1400" dirty="0"/>
                        <a:t>-</a:t>
                      </a:r>
                    </a:p>
                  </a:txBody>
                  <a:tcPr marL="45720" marR="45720"/>
                </a:tc>
                <a:tc>
                  <a:txBody>
                    <a:bodyPr/>
                    <a:lstStyle/>
                    <a:p>
                      <a:pPr algn="ctr"/>
                      <a:r>
                        <a:rPr lang="en-US" sz="1400" dirty="0"/>
                        <a:t>10</a:t>
                      </a:r>
                    </a:p>
                  </a:txBody>
                  <a:tcPr marL="45720" marR="45720"/>
                </a:tc>
                <a:extLst>
                  <a:ext uri="{0D108BD9-81ED-4DB2-BD59-A6C34878D82A}">
                    <a16:rowId xmlns:a16="http://schemas.microsoft.com/office/drawing/2014/main" val="2361401472"/>
                  </a:ext>
                </a:extLst>
              </a:tr>
              <a:tr h="311261">
                <a:tc>
                  <a:txBody>
                    <a:bodyPr/>
                    <a:lstStyle/>
                    <a:p>
                      <a:r>
                        <a:rPr lang="en-US" sz="1400" dirty="0"/>
                        <a:t>Memory</a:t>
                      </a:r>
                    </a:p>
                  </a:txBody>
                  <a:tcPr marL="45720" marR="45720"/>
                </a:tc>
                <a:tc>
                  <a:txBody>
                    <a:bodyPr/>
                    <a:lstStyle/>
                    <a:p>
                      <a:endParaRPr lang="en-US" sz="1600" dirty="0"/>
                    </a:p>
                  </a:txBody>
                  <a:tcPr marL="45720" marR="45720"/>
                </a:tc>
                <a:tc>
                  <a:txBody>
                    <a:bodyPr/>
                    <a:lstStyle/>
                    <a:p>
                      <a:endParaRPr lang="en-US" sz="1600" dirty="0"/>
                    </a:p>
                  </a:txBody>
                  <a:tcPr marL="45720" marR="45720"/>
                </a:tc>
                <a:extLst>
                  <a:ext uri="{0D108BD9-81ED-4DB2-BD59-A6C34878D82A}">
                    <a16:rowId xmlns:a16="http://schemas.microsoft.com/office/drawing/2014/main" val="3449060677"/>
                  </a:ext>
                </a:extLst>
              </a:tr>
              <a:tr h="285691">
                <a:tc>
                  <a:txBody>
                    <a:bodyPr/>
                    <a:lstStyle/>
                    <a:p>
                      <a:pPr algn="r"/>
                      <a:r>
                        <a:rPr lang="en-US" sz="1400" i="1" dirty="0"/>
                        <a:t>On Board Flash</a:t>
                      </a:r>
                    </a:p>
                  </a:txBody>
                  <a:tcPr marL="45720" marR="45720"/>
                </a:tc>
                <a:tc gridSpan="2">
                  <a:txBody>
                    <a:bodyPr/>
                    <a:lstStyle/>
                    <a:p>
                      <a:pPr algn="ctr"/>
                      <a:r>
                        <a:rPr lang="en-US" sz="1400" dirty="0"/>
                        <a:t>1 GB</a:t>
                      </a:r>
                    </a:p>
                  </a:txBody>
                  <a:tcPr marL="45720" marR="45720"/>
                </a:tc>
                <a:tc hMerge="1">
                  <a:txBody>
                    <a:bodyPr/>
                    <a:lstStyle/>
                    <a:p>
                      <a:pPr algn="ctr"/>
                      <a:endParaRPr lang="en-US" sz="1600" dirty="0"/>
                    </a:p>
                  </a:txBody>
                  <a:tcPr/>
                </a:tc>
                <a:extLst>
                  <a:ext uri="{0D108BD9-81ED-4DB2-BD59-A6C34878D82A}">
                    <a16:rowId xmlns:a16="http://schemas.microsoft.com/office/drawing/2014/main" val="1879634509"/>
                  </a:ext>
                </a:extLst>
              </a:tr>
              <a:tr h="282964">
                <a:tc>
                  <a:txBody>
                    <a:bodyPr/>
                    <a:lstStyle/>
                    <a:p>
                      <a:pPr algn="r"/>
                      <a:r>
                        <a:rPr lang="en-US" sz="1400" i="1" dirty="0"/>
                        <a:t>Expansion (micro SD)</a:t>
                      </a:r>
                    </a:p>
                  </a:txBody>
                  <a:tcPr marL="45720" marR="45720"/>
                </a:tc>
                <a:tc gridSpan="2">
                  <a:txBody>
                    <a:bodyPr/>
                    <a:lstStyle/>
                    <a:p>
                      <a:pPr algn="ctr"/>
                      <a:r>
                        <a:rPr lang="en-US" sz="1400" dirty="0"/>
                        <a:t>Up to 256</a:t>
                      </a:r>
                      <a:r>
                        <a:rPr lang="en-US" sz="1400" baseline="0" dirty="0"/>
                        <a:t> GB</a:t>
                      </a:r>
                      <a:endParaRPr lang="en-US" sz="1400" dirty="0"/>
                    </a:p>
                  </a:txBody>
                  <a:tcPr marL="45720" marR="45720"/>
                </a:tc>
                <a:tc hMerge="1">
                  <a:txBody>
                    <a:bodyPr/>
                    <a:lstStyle/>
                    <a:p>
                      <a:pPr algn="ctr"/>
                      <a:endParaRPr lang="en-US" sz="1600" dirty="0"/>
                    </a:p>
                  </a:txBody>
                  <a:tcPr/>
                </a:tc>
                <a:extLst>
                  <a:ext uri="{0D108BD9-81ED-4DB2-BD59-A6C34878D82A}">
                    <a16:rowId xmlns:a16="http://schemas.microsoft.com/office/drawing/2014/main" val="4029796772"/>
                  </a:ext>
                </a:extLst>
              </a:tr>
              <a:tr h="282964">
                <a:tc>
                  <a:txBody>
                    <a:bodyPr/>
                    <a:lstStyle/>
                    <a:p>
                      <a:r>
                        <a:rPr lang="en-US" sz="1400" dirty="0"/>
                        <a:t>Temp Range C</a:t>
                      </a:r>
                    </a:p>
                  </a:txBody>
                  <a:tcPr marL="45720" marR="45720"/>
                </a:tc>
                <a:tc gridSpan="2">
                  <a:txBody>
                    <a:bodyPr/>
                    <a:lstStyle/>
                    <a:p>
                      <a:pPr algn="ctr"/>
                      <a:r>
                        <a:rPr lang="en-US" sz="1400" dirty="0"/>
                        <a:t>-40 to 75</a:t>
                      </a:r>
                    </a:p>
                  </a:txBody>
                  <a:tcPr marL="45720" marR="45720"/>
                </a:tc>
                <a:tc hMerge="1">
                  <a:txBody>
                    <a:bodyPr/>
                    <a:lstStyle/>
                    <a:p>
                      <a:pPr algn="ctr"/>
                      <a:endParaRPr lang="en-US" sz="1600" dirty="0"/>
                    </a:p>
                  </a:txBody>
                  <a:tcPr/>
                </a:tc>
                <a:extLst>
                  <a:ext uri="{0D108BD9-81ED-4DB2-BD59-A6C34878D82A}">
                    <a16:rowId xmlns:a16="http://schemas.microsoft.com/office/drawing/2014/main" val="3991287142"/>
                  </a:ext>
                </a:extLst>
              </a:tr>
              <a:tr h="452743">
                <a:tc>
                  <a:txBody>
                    <a:bodyPr/>
                    <a:lstStyle/>
                    <a:p>
                      <a:r>
                        <a:rPr lang="en-US" sz="1400" dirty="0"/>
                        <a:t>Power Input VDC</a:t>
                      </a:r>
                    </a:p>
                  </a:txBody>
                  <a:tcPr marL="45720" marR="4572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12-24</a:t>
                      </a:r>
                      <a:r>
                        <a:rPr lang="en-US" sz="1400" baseline="0" dirty="0"/>
                        <a:t> ± 15%</a:t>
                      </a:r>
                      <a:endParaRPr lang="en-US" sz="1400" dirty="0"/>
                    </a:p>
                    <a:p>
                      <a:pPr algn="ctr"/>
                      <a:r>
                        <a:rPr lang="en-US" sz="1200" dirty="0"/>
                        <a:t>(10.2 – 27.6)</a:t>
                      </a:r>
                    </a:p>
                  </a:txBody>
                  <a:tcPr marL="45720" marR="45720"/>
                </a:tc>
                <a:tc hMerge="1">
                  <a:txBody>
                    <a:bodyPr/>
                    <a:lstStyle/>
                    <a:p>
                      <a:pPr algn="ctr"/>
                      <a:endParaRPr lang="en-US" sz="1600" dirty="0"/>
                    </a:p>
                  </a:txBody>
                  <a:tcPr/>
                </a:tc>
                <a:extLst>
                  <a:ext uri="{0D108BD9-81ED-4DB2-BD59-A6C34878D82A}">
                    <a16:rowId xmlns:a16="http://schemas.microsoft.com/office/drawing/2014/main" val="2627316020"/>
                  </a:ext>
                </a:extLst>
              </a:tr>
              <a:tr h="282964">
                <a:tc>
                  <a:txBody>
                    <a:bodyPr/>
                    <a:lstStyle/>
                    <a:p>
                      <a:r>
                        <a:rPr lang="en-US" sz="1400" baseline="0" dirty="0"/>
                        <a:t>Power Consumption  W</a:t>
                      </a:r>
                      <a:endParaRPr lang="en-US" sz="1400" dirty="0"/>
                    </a:p>
                  </a:txBody>
                  <a:tcPr marL="45720" marR="45720"/>
                </a:tc>
                <a:tc>
                  <a:txBody>
                    <a:bodyPr/>
                    <a:lstStyle/>
                    <a:p>
                      <a:pPr algn="ctr"/>
                      <a:r>
                        <a:rPr lang="en-US" sz="1400" dirty="0"/>
                        <a:t>2.5 W - 5.6 </a:t>
                      </a:r>
                      <a:r>
                        <a:rPr lang="en-US" sz="1400" baseline="0" dirty="0"/>
                        <a:t>W</a:t>
                      </a:r>
                      <a:endParaRPr lang="en-US" sz="1400" dirty="0"/>
                    </a:p>
                  </a:txBody>
                  <a:tcPr marL="45720" marR="45720"/>
                </a:tc>
                <a:tc>
                  <a:txBody>
                    <a:bodyPr/>
                    <a:lstStyle/>
                    <a:p>
                      <a:pPr algn="ctr"/>
                      <a:r>
                        <a:rPr lang="en-US" sz="1400" dirty="0"/>
                        <a:t>4W - 59 W</a:t>
                      </a:r>
                    </a:p>
                  </a:txBody>
                  <a:tcPr marL="45720" marR="45720"/>
                </a:tc>
                <a:extLst>
                  <a:ext uri="{0D108BD9-81ED-4DB2-BD59-A6C34878D82A}">
                    <a16:rowId xmlns:a16="http://schemas.microsoft.com/office/drawing/2014/main" val="2559541600"/>
                  </a:ext>
                </a:extLst>
              </a:tr>
            </a:tbl>
          </a:graphicData>
        </a:graphic>
      </p:graphicFrame>
      <p:pic>
        <p:nvPicPr>
          <p:cNvPr id="7" name="Content Placeholder 9"/>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137761" y="1976438"/>
            <a:ext cx="3657600" cy="3657600"/>
          </a:xfrm>
          <a:prstGeom prst="rect">
            <a:avLst/>
          </a:prstGeom>
        </p:spPr>
      </p:pic>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21478" y1="86735" x2="23842" y2="91944"/>
                        <a14:foregroundMark x1="20493" y1="93216" x2="40591" y2="95942"/>
                        <a14:foregroundMark x1="56256" y1="15627" x2="20493" y2="7450"/>
                        <a14:foregroundMark x1="23153" y1="8480" x2="12906" y2="28831"/>
                      </a14:backgroundRemoval>
                    </a14:imgEffect>
                  </a14:imgLayer>
                </a14:imgProps>
              </a:ext>
              <a:ext uri="{28A0092B-C50C-407E-A947-70E740481C1C}">
                <a14:useLocalDpi xmlns:a14="http://schemas.microsoft.com/office/drawing/2010/main"/>
              </a:ext>
            </a:extLst>
          </a:blip>
          <a:stretch>
            <a:fillRect/>
          </a:stretch>
        </p:blipFill>
        <p:spPr>
          <a:xfrm>
            <a:off x="7986531" y="2372176"/>
            <a:ext cx="1862249" cy="3027819"/>
          </a:xfrm>
          <a:prstGeom prst="rect">
            <a:avLst/>
          </a:prstGeom>
        </p:spPr>
      </p:pic>
    </p:spTree>
    <p:extLst>
      <p:ext uri="{BB962C8B-B14F-4D97-AF65-F5344CB8AC3E}">
        <p14:creationId xmlns:p14="http://schemas.microsoft.com/office/powerpoint/2010/main" val="362150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18697" y="2079574"/>
            <a:ext cx="3545840" cy="1008678"/>
          </a:xfrm>
        </p:spPr>
        <p:txBody>
          <a:bodyPr/>
          <a:lstStyle/>
          <a:p>
            <a:pPr marL="0" indent="0">
              <a:buNone/>
            </a:pPr>
            <a:r>
              <a:rPr lang="en-US" dirty="0"/>
              <a:t>UL Class 1 Div 2</a:t>
            </a:r>
          </a:p>
        </p:txBody>
      </p:sp>
      <p:pic>
        <p:nvPicPr>
          <p:cNvPr id="2" name="Content Placeholder 1"/>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1247800" y="3184806"/>
            <a:ext cx="4168725" cy="2779150"/>
          </a:xfrm>
        </p:spPr>
      </p:pic>
      <p:pic>
        <p:nvPicPr>
          <p:cNvPr id="3" name="Content Placeholder 2"/>
          <p:cNvPicPr>
            <a:picLocks noGrp="1" noChangeAspect="1"/>
          </p:cNvPicPr>
          <p:nvPr>
            <p:ph sz="quarter" idx="14"/>
          </p:nvPr>
        </p:nvPicPr>
        <p:blipFill>
          <a:blip r:embed="rId4" cstate="email">
            <a:extLst>
              <a:ext uri="{28A0092B-C50C-407E-A947-70E740481C1C}">
                <a14:useLocalDpi xmlns:a14="http://schemas.microsoft.com/office/drawing/2010/main"/>
              </a:ext>
            </a:extLst>
          </a:blip>
          <a:stretch>
            <a:fillRect/>
          </a:stretch>
        </p:blipFill>
        <p:spPr>
          <a:xfrm>
            <a:off x="6926287" y="3182938"/>
            <a:ext cx="4168725" cy="2782887"/>
          </a:xfrm>
        </p:spPr>
      </p:pic>
      <p:sp>
        <p:nvSpPr>
          <p:cNvPr id="8" name="Text Placeholder 7"/>
          <p:cNvSpPr>
            <a:spLocks noGrp="1"/>
          </p:cNvSpPr>
          <p:nvPr>
            <p:ph type="body" sz="quarter" idx="29"/>
          </p:nvPr>
        </p:nvSpPr>
        <p:spPr/>
        <p:txBody>
          <a:bodyPr/>
          <a:lstStyle/>
          <a:p>
            <a:r>
              <a:rPr lang="en-US" dirty="0"/>
              <a:t>FlexEdge Hardware</a:t>
            </a:r>
          </a:p>
        </p:txBody>
      </p:sp>
      <p:sp>
        <p:nvSpPr>
          <p:cNvPr id="9" name="Text Placeholder 8"/>
          <p:cNvSpPr>
            <a:spLocks noGrp="1"/>
          </p:cNvSpPr>
          <p:nvPr>
            <p:ph type="body" sz="quarter" idx="30"/>
          </p:nvPr>
        </p:nvSpPr>
        <p:spPr/>
        <p:txBody>
          <a:bodyPr/>
          <a:lstStyle/>
          <a:p>
            <a:r>
              <a:rPr lang="en-US" dirty="0" err="1"/>
              <a:t>Zertifizierungen</a:t>
            </a:r>
            <a:endParaRPr lang="en-US" dirty="0"/>
          </a:p>
        </p:txBody>
      </p:sp>
      <p:sp>
        <p:nvSpPr>
          <p:cNvPr id="10" name="Content Placeholder 9"/>
          <p:cNvSpPr>
            <a:spLocks noGrp="1"/>
          </p:cNvSpPr>
          <p:nvPr>
            <p:ph sz="quarter" idx="31"/>
          </p:nvPr>
        </p:nvSpPr>
        <p:spPr>
          <a:xfrm>
            <a:off x="4399805" y="2079574"/>
            <a:ext cx="3545840" cy="1008678"/>
          </a:xfrm>
        </p:spPr>
        <p:txBody>
          <a:bodyPr/>
          <a:lstStyle/>
          <a:p>
            <a:pPr marL="0" indent="0">
              <a:buNone/>
            </a:pPr>
            <a:r>
              <a:rPr lang="en-US" dirty="0"/>
              <a:t>ATEX und IECEx</a:t>
            </a:r>
          </a:p>
        </p:txBody>
      </p:sp>
      <p:sp>
        <p:nvSpPr>
          <p:cNvPr id="11" name="Content Placeholder 10"/>
          <p:cNvSpPr>
            <a:spLocks noGrp="1"/>
          </p:cNvSpPr>
          <p:nvPr>
            <p:ph sz="quarter" idx="32"/>
          </p:nvPr>
        </p:nvSpPr>
        <p:spPr>
          <a:xfrm>
            <a:off x="8249920" y="2079574"/>
            <a:ext cx="3545840" cy="1008678"/>
          </a:xfrm>
        </p:spPr>
        <p:txBody>
          <a:bodyPr/>
          <a:lstStyle/>
          <a:p>
            <a:pPr marL="0" indent="0">
              <a:buNone/>
            </a:pPr>
            <a:r>
              <a:rPr lang="en-US" dirty="0"/>
              <a:t>ABS und DNV</a:t>
            </a:r>
          </a:p>
        </p:txBody>
      </p:sp>
      <p:sp>
        <p:nvSpPr>
          <p:cNvPr id="13" name="TextBox 12"/>
          <p:cNvSpPr txBox="1"/>
          <p:nvPr/>
        </p:nvSpPr>
        <p:spPr>
          <a:xfrm>
            <a:off x="6148902" y="2826642"/>
            <a:ext cx="1875835" cy="261610"/>
          </a:xfrm>
          <a:prstGeom prst="rect">
            <a:avLst/>
          </a:prstGeom>
          <a:noFill/>
        </p:spPr>
        <p:txBody>
          <a:bodyPr wrap="none" rtlCol="0">
            <a:spAutoFit/>
          </a:bodyPr>
          <a:lstStyle/>
          <a:p>
            <a:r>
              <a:rPr lang="en-US" sz="1100" i="1" dirty="0">
                <a:solidFill>
                  <a:schemeClr val="bg2"/>
                </a:solidFill>
              </a:rPr>
              <a:t>Model-Specific Certifications</a:t>
            </a:r>
          </a:p>
        </p:txBody>
      </p:sp>
      <p:sp>
        <p:nvSpPr>
          <p:cNvPr id="14" name="TextBox 13"/>
          <p:cNvSpPr txBox="1"/>
          <p:nvPr/>
        </p:nvSpPr>
        <p:spPr>
          <a:xfrm>
            <a:off x="11135002" y="2826642"/>
            <a:ext cx="660758" cy="261610"/>
          </a:xfrm>
          <a:prstGeom prst="rect">
            <a:avLst/>
          </a:prstGeom>
          <a:noFill/>
        </p:spPr>
        <p:txBody>
          <a:bodyPr wrap="none" rtlCol="0">
            <a:spAutoFit/>
          </a:bodyPr>
          <a:lstStyle/>
          <a:p>
            <a:r>
              <a:rPr lang="en-US" sz="1100" i="1" dirty="0">
                <a:solidFill>
                  <a:schemeClr val="bg2"/>
                </a:solidFill>
              </a:rPr>
              <a:t>Planned</a:t>
            </a:r>
          </a:p>
        </p:txBody>
      </p:sp>
      <p:sp>
        <p:nvSpPr>
          <p:cNvPr id="17" name="Rectangle 16"/>
          <p:cNvSpPr/>
          <p:nvPr/>
        </p:nvSpPr>
        <p:spPr>
          <a:xfrm>
            <a:off x="4675414" y="6345926"/>
            <a:ext cx="6096000" cy="261610"/>
          </a:xfrm>
          <a:prstGeom prst="rect">
            <a:avLst/>
          </a:prstGeom>
        </p:spPr>
        <p:txBody>
          <a:bodyPr>
            <a:spAutoFit/>
          </a:bodyPr>
          <a:lstStyle/>
          <a:p>
            <a:r>
              <a:rPr lang="de-DE" sz="1100" dirty="0">
                <a:solidFill>
                  <a:schemeClr val="accent2"/>
                </a:solidFill>
              </a:rPr>
              <a:t>Relais-E / A-Module sind NICHT ATEX / </a:t>
            </a:r>
            <a:r>
              <a:rPr lang="de-DE" sz="1100" dirty="0" err="1">
                <a:solidFill>
                  <a:schemeClr val="accent2"/>
                </a:solidFill>
              </a:rPr>
              <a:t>IECEx</a:t>
            </a:r>
            <a:r>
              <a:rPr lang="de-DE" sz="1100" dirty="0">
                <a:solidFill>
                  <a:schemeClr val="accent2"/>
                </a:solidFill>
              </a:rPr>
              <a:t> und wurden für UL Class 1 </a:t>
            </a:r>
            <a:r>
              <a:rPr lang="de-DE" sz="1100" dirty="0" err="1">
                <a:solidFill>
                  <a:schemeClr val="accent2"/>
                </a:solidFill>
              </a:rPr>
              <a:t>Div</a:t>
            </a:r>
            <a:r>
              <a:rPr lang="de-DE" sz="1100" dirty="0">
                <a:solidFill>
                  <a:schemeClr val="accent2"/>
                </a:solidFill>
              </a:rPr>
              <a:t> 2 herabgesetzt</a:t>
            </a:r>
            <a:r>
              <a:rPr lang="en-US" sz="1100" dirty="0">
                <a:solidFill>
                  <a:schemeClr val="accent2"/>
                </a:solidFill>
              </a:rPr>
              <a:t>.</a:t>
            </a:r>
          </a:p>
        </p:txBody>
      </p:sp>
    </p:spTree>
    <p:extLst>
      <p:ext uri="{BB962C8B-B14F-4D97-AF65-F5344CB8AC3E}">
        <p14:creationId xmlns:p14="http://schemas.microsoft.com/office/powerpoint/2010/main" val="285578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9"/>
          </p:nvPr>
        </p:nvSpPr>
        <p:spPr/>
        <p:txBody>
          <a:bodyPr/>
          <a:lstStyle/>
          <a:p>
            <a:r>
              <a:rPr lang="en-US" dirty="0"/>
              <a:t>Hardware </a:t>
            </a:r>
            <a:r>
              <a:rPr lang="en-US" dirty="0" err="1"/>
              <a:t>Dimensionen</a:t>
            </a:r>
            <a:endParaRPr lang="en-US" dirty="0"/>
          </a:p>
        </p:txBody>
      </p:sp>
      <p:grpSp>
        <p:nvGrpSpPr>
          <p:cNvPr id="2" name="Group 1"/>
          <p:cNvGrpSpPr/>
          <p:nvPr/>
        </p:nvGrpSpPr>
        <p:grpSpPr>
          <a:xfrm>
            <a:off x="1562100" y="1752600"/>
            <a:ext cx="1943208" cy="4694031"/>
            <a:chOff x="463058" y="805556"/>
            <a:chExt cx="3042250" cy="5806175"/>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8147" y="1502832"/>
              <a:ext cx="2177161" cy="4722365"/>
            </a:xfrm>
            <a:prstGeom prst="rect">
              <a:avLst/>
            </a:prstGeom>
          </p:spPr>
        </p:pic>
        <p:sp>
          <p:nvSpPr>
            <p:cNvPr id="17" name="TextBox 16"/>
            <p:cNvSpPr txBox="1"/>
            <p:nvPr/>
          </p:nvSpPr>
          <p:spPr>
            <a:xfrm>
              <a:off x="1475163" y="6242399"/>
              <a:ext cx="1908693" cy="369332"/>
            </a:xfrm>
            <a:prstGeom prst="rect">
              <a:avLst/>
            </a:prstGeom>
            <a:noFill/>
          </p:spPr>
          <p:txBody>
            <a:bodyPr wrap="square" rtlCol="0">
              <a:spAutoFit/>
            </a:bodyPr>
            <a:lstStyle/>
            <a:p>
              <a:pPr algn="ctr"/>
              <a:r>
                <a:rPr lang="en-US" b="1" dirty="0">
                  <a:solidFill>
                    <a:schemeClr val="accent2"/>
                  </a:solidFill>
                </a:rPr>
                <a:t>DA50</a:t>
              </a:r>
              <a:r>
                <a:rPr lang="en-US" dirty="0"/>
                <a:t> </a:t>
              </a:r>
            </a:p>
          </p:txBody>
        </p:sp>
        <p:cxnSp>
          <p:nvCxnSpPr>
            <p:cNvPr id="27" name="Straight Arrow Connector 26"/>
            <p:cNvCxnSpPr/>
            <p:nvPr/>
          </p:nvCxnSpPr>
          <p:spPr>
            <a:xfrm>
              <a:off x="1438933" y="1447174"/>
              <a:ext cx="0" cy="4722365"/>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63058" y="3224869"/>
              <a:ext cx="1156480" cy="523220"/>
            </a:xfrm>
            <a:prstGeom prst="rect">
              <a:avLst/>
            </a:prstGeom>
            <a:noFill/>
          </p:spPr>
          <p:txBody>
            <a:bodyPr wrap="square" rtlCol="0">
              <a:spAutoFit/>
            </a:bodyPr>
            <a:lstStyle/>
            <a:p>
              <a:r>
                <a:rPr lang="en-US" sz="1400" dirty="0"/>
                <a:t>6.8 in.</a:t>
              </a:r>
              <a:br>
                <a:rPr lang="en-US" sz="1400" dirty="0"/>
              </a:br>
              <a:r>
                <a:rPr lang="en-US" sz="1400" dirty="0"/>
                <a:t>174 mm</a:t>
              </a:r>
            </a:p>
          </p:txBody>
        </p:sp>
        <p:cxnSp>
          <p:nvCxnSpPr>
            <p:cNvPr id="29" name="Straight Arrow Connector 28"/>
            <p:cNvCxnSpPr/>
            <p:nvPr/>
          </p:nvCxnSpPr>
          <p:spPr>
            <a:xfrm flipH="1">
              <a:off x="1579880" y="1400942"/>
              <a:ext cx="1699260"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62844" y="805556"/>
              <a:ext cx="1156480" cy="523220"/>
            </a:xfrm>
            <a:prstGeom prst="rect">
              <a:avLst/>
            </a:prstGeom>
            <a:noFill/>
          </p:spPr>
          <p:txBody>
            <a:bodyPr wrap="square" rtlCol="0">
              <a:spAutoFit/>
            </a:bodyPr>
            <a:lstStyle/>
            <a:p>
              <a:r>
                <a:rPr lang="en-US" sz="1400" dirty="0"/>
                <a:t>2 in.</a:t>
              </a:r>
              <a:br>
                <a:rPr lang="en-US" sz="1400" dirty="0"/>
              </a:br>
              <a:r>
                <a:rPr lang="en-US" sz="1400" dirty="0"/>
                <a:t>51 mm</a:t>
              </a:r>
            </a:p>
          </p:txBody>
        </p:sp>
      </p:grpSp>
      <p:grpSp>
        <p:nvGrpSpPr>
          <p:cNvPr id="3" name="Group 2"/>
          <p:cNvGrpSpPr/>
          <p:nvPr/>
        </p:nvGrpSpPr>
        <p:grpSpPr>
          <a:xfrm>
            <a:off x="4752094" y="1751224"/>
            <a:ext cx="1679185" cy="4724435"/>
            <a:chOff x="3802380" y="796976"/>
            <a:chExt cx="2628900" cy="5843783"/>
          </a:xfrm>
        </p:grpSpPr>
        <p:pic>
          <p:nvPicPr>
            <p:cNvPr id="16" name="Picture 1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9630" l="0" r="100000"/>
                      </a14:imgEffect>
                      <a14:imgEffect>
                        <a14:brightnessContrast bright="38000"/>
                      </a14:imgEffect>
                    </a14:imgLayer>
                  </a14:imgProps>
                </a:ext>
                <a:ext uri="{28A0092B-C50C-407E-A947-70E740481C1C}">
                  <a14:useLocalDpi xmlns:a14="http://schemas.microsoft.com/office/drawing/2010/main"/>
                </a:ext>
              </a:extLst>
            </a:blip>
            <a:srcRect/>
            <a:stretch/>
          </p:blipFill>
          <p:spPr>
            <a:xfrm>
              <a:off x="3802380" y="1502832"/>
              <a:ext cx="2628900" cy="4736736"/>
            </a:xfrm>
            <a:prstGeom prst="rect">
              <a:avLst/>
            </a:prstGeom>
          </p:spPr>
        </p:pic>
        <p:sp>
          <p:nvSpPr>
            <p:cNvPr id="18" name="TextBox 17"/>
            <p:cNvSpPr txBox="1"/>
            <p:nvPr/>
          </p:nvSpPr>
          <p:spPr>
            <a:xfrm>
              <a:off x="4162483" y="6271427"/>
              <a:ext cx="1908693" cy="369332"/>
            </a:xfrm>
            <a:prstGeom prst="rect">
              <a:avLst/>
            </a:prstGeom>
            <a:noFill/>
          </p:spPr>
          <p:txBody>
            <a:bodyPr wrap="square" rtlCol="0">
              <a:spAutoFit/>
            </a:bodyPr>
            <a:lstStyle/>
            <a:p>
              <a:pPr algn="ctr"/>
              <a:r>
                <a:rPr lang="en-US" b="1" dirty="0">
                  <a:solidFill>
                    <a:schemeClr val="accent2"/>
                  </a:solidFill>
                </a:rPr>
                <a:t>DA70</a:t>
              </a:r>
            </a:p>
          </p:txBody>
        </p:sp>
        <p:cxnSp>
          <p:nvCxnSpPr>
            <p:cNvPr id="42" name="Straight Arrow Connector 41"/>
            <p:cNvCxnSpPr/>
            <p:nvPr/>
          </p:nvCxnSpPr>
          <p:spPr>
            <a:xfrm flipH="1">
              <a:off x="3839744" y="1400942"/>
              <a:ext cx="2466340"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590885" y="796976"/>
              <a:ext cx="1156480" cy="523220"/>
            </a:xfrm>
            <a:prstGeom prst="rect">
              <a:avLst/>
            </a:prstGeom>
            <a:noFill/>
          </p:spPr>
          <p:txBody>
            <a:bodyPr wrap="square" rtlCol="0">
              <a:spAutoFit/>
            </a:bodyPr>
            <a:lstStyle/>
            <a:p>
              <a:r>
                <a:rPr lang="en-US" sz="1400" dirty="0"/>
                <a:t>3.2 in.</a:t>
              </a:r>
              <a:br>
                <a:rPr lang="en-US" sz="1400" dirty="0"/>
              </a:br>
              <a:r>
                <a:rPr lang="en-US" sz="1400" dirty="0"/>
                <a:t>81 mm</a:t>
              </a:r>
            </a:p>
          </p:txBody>
        </p:sp>
      </p:grpSp>
      <p:grpSp>
        <p:nvGrpSpPr>
          <p:cNvPr id="4" name="Group 3"/>
          <p:cNvGrpSpPr/>
          <p:nvPr/>
        </p:nvGrpSpPr>
        <p:grpSpPr>
          <a:xfrm>
            <a:off x="8269656" y="1680480"/>
            <a:ext cx="2536358" cy="4425846"/>
            <a:chOff x="6835140" y="796976"/>
            <a:chExt cx="3970874" cy="5474450"/>
          </a:xfrm>
        </p:grpSpPr>
        <p:pic>
          <p:nvPicPr>
            <p:cNvPr id="49" name="Picture 48"/>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8115" t="15048" r="20622" b="11867"/>
            <a:stretch/>
          </p:blipFill>
          <p:spPr>
            <a:xfrm>
              <a:off x="6835140" y="1534159"/>
              <a:ext cx="3970874" cy="4737267"/>
            </a:xfrm>
            <a:prstGeom prst="rect">
              <a:avLst/>
            </a:prstGeom>
          </p:spPr>
        </p:pic>
        <p:cxnSp>
          <p:nvCxnSpPr>
            <p:cNvPr id="50" name="Straight Arrow Connector 49"/>
            <p:cNvCxnSpPr/>
            <p:nvPr/>
          </p:nvCxnSpPr>
          <p:spPr>
            <a:xfrm flipH="1">
              <a:off x="6913351" y="1400942"/>
              <a:ext cx="3882503"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365247" y="796976"/>
              <a:ext cx="1156480" cy="523220"/>
            </a:xfrm>
            <a:prstGeom prst="rect">
              <a:avLst/>
            </a:prstGeom>
            <a:noFill/>
          </p:spPr>
          <p:txBody>
            <a:bodyPr wrap="square" rtlCol="0">
              <a:spAutoFit/>
            </a:bodyPr>
            <a:lstStyle/>
            <a:p>
              <a:r>
                <a:rPr lang="en-US" sz="1400" dirty="0"/>
                <a:t>5.1 in.</a:t>
              </a:r>
              <a:br>
                <a:rPr lang="en-US" sz="1400" dirty="0"/>
              </a:br>
              <a:r>
                <a:rPr lang="en-US" sz="1400" dirty="0"/>
                <a:t>131 mm</a:t>
              </a:r>
            </a:p>
          </p:txBody>
        </p:sp>
      </p:grpSp>
    </p:spTree>
    <p:extLst>
      <p:ext uri="{BB962C8B-B14F-4D97-AF65-F5344CB8AC3E}">
        <p14:creationId xmlns:p14="http://schemas.microsoft.com/office/powerpoint/2010/main" val="180366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9"/>
          </p:nvPr>
        </p:nvSpPr>
        <p:spPr/>
        <p:txBody>
          <a:bodyPr/>
          <a:lstStyle/>
          <a:p>
            <a:r>
              <a:rPr lang="en-US" dirty="0" err="1"/>
              <a:t>Kommunikations</a:t>
            </a:r>
            <a:r>
              <a:rPr lang="en-US" dirty="0"/>
              <a:t>-Sleds</a:t>
            </a:r>
          </a:p>
        </p:txBody>
      </p:sp>
      <p:sp>
        <p:nvSpPr>
          <p:cNvPr id="12" name="Text Placeholder 11"/>
          <p:cNvSpPr>
            <a:spLocks noGrp="1"/>
          </p:cNvSpPr>
          <p:nvPr>
            <p:ph type="body" sz="quarter" idx="14"/>
          </p:nvPr>
        </p:nvSpPr>
        <p:spPr>
          <a:xfrm>
            <a:off x="722456" y="1581150"/>
            <a:ext cx="4916344" cy="356616"/>
          </a:xfrm>
        </p:spPr>
        <p:txBody>
          <a:bodyPr/>
          <a:lstStyle/>
          <a:p>
            <a:r>
              <a:rPr lang="en-US" sz="2400" dirty="0"/>
              <a:t>Bei </a:t>
            </a:r>
            <a:r>
              <a:rPr lang="en-US" sz="2400" dirty="0" err="1"/>
              <a:t>Änderungen</a:t>
            </a:r>
            <a:r>
              <a:rPr lang="en-US" sz="2400" dirty="0"/>
              <a:t> </a:t>
            </a:r>
            <a:r>
              <a:rPr lang="en-US" sz="2400" dirty="0" err="1"/>
              <a:t>einfach</a:t>
            </a:r>
            <a:r>
              <a:rPr lang="en-US" sz="2400" dirty="0"/>
              <a:t> </a:t>
            </a:r>
            <a:r>
              <a:rPr lang="en-US" sz="2400" dirty="0" err="1"/>
              <a:t>anzupassen</a:t>
            </a:r>
            <a:endParaRPr lang="en-US" sz="2400" dirty="0"/>
          </a:p>
        </p:txBody>
      </p:sp>
      <p:sp>
        <p:nvSpPr>
          <p:cNvPr id="14" name="Text Placeholder 13"/>
          <p:cNvSpPr>
            <a:spLocks noGrp="1"/>
          </p:cNvSpPr>
          <p:nvPr>
            <p:ph type="body" sz="quarter" idx="30"/>
          </p:nvPr>
        </p:nvSpPr>
        <p:spPr>
          <a:xfrm>
            <a:off x="722456" y="1995055"/>
            <a:ext cx="4916344" cy="3281795"/>
          </a:xfrm>
        </p:spPr>
        <p:txBody>
          <a:bodyPr>
            <a:normAutofit/>
          </a:bodyPr>
          <a:lstStyle/>
          <a:p>
            <a:pPr>
              <a:lnSpc>
                <a:spcPct val="120000"/>
              </a:lnSpc>
            </a:pPr>
            <a:endParaRPr lang="en-US" dirty="0"/>
          </a:p>
          <a:p>
            <a:pPr>
              <a:lnSpc>
                <a:spcPct val="120000"/>
              </a:lnSpc>
            </a:pPr>
            <a:r>
              <a:rPr lang="en-US" dirty="0" err="1"/>
              <a:t>Vor</a:t>
            </a:r>
            <a:r>
              <a:rPr lang="en-US" dirty="0"/>
              <a:t> Ort </a:t>
            </a:r>
            <a:r>
              <a:rPr lang="en-US" dirty="0" err="1"/>
              <a:t>installierbar</a:t>
            </a:r>
            <a:endParaRPr lang="en-US" dirty="0"/>
          </a:p>
          <a:p>
            <a:pPr>
              <a:lnSpc>
                <a:spcPct val="120000"/>
              </a:lnSpc>
            </a:pPr>
            <a:r>
              <a:rPr lang="en-US" dirty="0" err="1"/>
              <a:t>Anpassbar</a:t>
            </a:r>
            <a:r>
              <a:rPr lang="en-US" dirty="0"/>
              <a:t> an </a:t>
            </a:r>
            <a:r>
              <a:rPr lang="en-US" dirty="0" err="1"/>
              <a:t>sich</a:t>
            </a:r>
            <a:r>
              <a:rPr lang="en-US" dirty="0"/>
              <a:t> </a:t>
            </a:r>
            <a:r>
              <a:rPr lang="en-US" dirty="0" err="1"/>
              <a:t>ändernde</a:t>
            </a:r>
            <a:r>
              <a:rPr lang="en-US" dirty="0"/>
              <a:t> Standards</a:t>
            </a:r>
          </a:p>
          <a:p>
            <a:pPr>
              <a:lnSpc>
                <a:spcPct val="120000"/>
              </a:lnSpc>
            </a:pPr>
            <a:r>
              <a:rPr lang="en-US" dirty="0" err="1"/>
              <a:t>Zukunftssichere</a:t>
            </a:r>
            <a:r>
              <a:rPr lang="en-US" dirty="0"/>
              <a:t> </a:t>
            </a:r>
            <a:r>
              <a:rPr lang="en-US" dirty="0" err="1"/>
              <a:t>Kommunikation</a:t>
            </a:r>
            <a:endParaRPr lang="en-US" dirty="0"/>
          </a:p>
          <a:p>
            <a:pPr>
              <a:lnSpc>
                <a:spcPct val="120000"/>
              </a:lnSpc>
            </a:pPr>
            <a:r>
              <a:rPr lang="en-US" dirty="0"/>
              <a:t>Zertifiziert </a:t>
            </a:r>
            <a:r>
              <a:rPr lang="en-US" dirty="0" err="1"/>
              <a:t>für</a:t>
            </a:r>
            <a:r>
              <a:rPr lang="en-US" dirty="0"/>
              <a:t> </a:t>
            </a:r>
            <a:r>
              <a:rPr lang="en-US" dirty="0" err="1"/>
              <a:t>Gefahren-Standorte</a:t>
            </a:r>
            <a:endParaRPr lang="en-US" dirty="0"/>
          </a:p>
          <a:p>
            <a:pPr lvl="1">
              <a:lnSpc>
                <a:spcPct val="120000"/>
              </a:lnSpc>
            </a:pPr>
            <a:r>
              <a:rPr lang="en-US" dirty="0"/>
              <a:t>UL Class 1, Division II </a:t>
            </a:r>
          </a:p>
          <a:p>
            <a:pPr lvl="1">
              <a:lnSpc>
                <a:spcPct val="120000"/>
              </a:lnSpc>
            </a:pPr>
            <a:r>
              <a:rPr lang="en-US" dirty="0"/>
              <a:t>ATEX/</a:t>
            </a:r>
            <a:r>
              <a:rPr lang="en-US" dirty="0" err="1"/>
              <a:t>IECEx</a:t>
            </a:r>
            <a:endParaRPr lang="en-US" dirty="0"/>
          </a:p>
          <a:p>
            <a:pPr>
              <a:lnSpc>
                <a:spcPct val="120000"/>
              </a:lnSpc>
            </a:pPr>
            <a:endParaRPr lang="en-US" dirty="0"/>
          </a:p>
        </p:txBody>
      </p:sp>
      <p:pic>
        <p:nvPicPr>
          <p:cNvPr id="17" name="Picture 16"/>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656" y1="35508" x2="97800" y2="45827"/>
                        <a14:foregroundMark x1="94537" y1="13809" x2="83232" y2="77693"/>
                        <a14:foregroundMark x1="85812" y1="78907" x2="59560" y2="31563"/>
                        <a14:foregroundMark x1="57663" y1="10926" x2="40895" y2="71472"/>
                        <a14:foregroundMark x1="7511" y1="29742" x2="10470" y2="76631"/>
                        <a14:foregroundMark x1="7511" y1="9712" x2="22307" y2="17754"/>
                        <a14:foregroundMark x1="60698" y1="30349" x2="59560" y2="84067"/>
                        <a14:foregroundMark x1="80501" y1="11533" x2="81866" y2="21851"/>
                      </a14:backgroundRemoval>
                    </a14:imgEffect>
                  </a14:imgLayer>
                </a14:imgProps>
              </a:ext>
              <a:ext uri="{28A0092B-C50C-407E-A947-70E740481C1C}">
                <a14:useLocalDpi xmlns:a14="http://schemas.microsoft.com/office/drawing/2010/main"/>
              </a:ext>
            </a:extLst>
          </a:blip>
          <a:stretch>
            <a:fillRect/>
          </a:stretch>
        </p:blipFill>
        <p:spPr>
          <a:xfrm>
            <a:off x="6487885" y="2252827"/>
            <a:ext cx="5476240" cy="1861037"/>
          </a:xfrm>
          <a:prstGeom prst="rect">
            <a:avLst/>
          </a:prstGeom>
        </p:spPr>
      </p:pic>
    </p:spTree>
    <p:extLst>
      <p:ext uri="{BB962C8B-B14F-4D97-AF65-F5344CB8AC3E}">
        <p14:creationId xmlns:p14="http://schemas.microsoft.com/office/powerpoint/2010/main" val="3533441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ext uri="{D42A27DB-BD31-4B8C-83A1-F6EECF244321}">
                <p14:modId xmlns:p14="http://schemas.microsoft.com/office/powerpoint/2010/main" val="1256501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77" name="think-cell Slide" r:id="rId5" imgW="381" imgH="381" progId="TCLayout.ActiveDocument.1">
                  <p:embed/>
                </p:oleObj>
              </mc:Choice>
              <mc:Fallback>
                <p:oleObj name="think-cell Slide" r:id="rId5" imgW="381" imgH="381" progId="TCLayout.ActiveDocument.1">
                  <p:embed/>
                  <p:pic>
                    <p:nvPicPr>
                      <p:cNvPr id="21" name="Object 20"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ounded Rectangle 8"/>
          <p:cNvSpPr/>
          <p:nvPr/>
        </p:nvSpPr>
        <p:spPr>
          <a:xfrm>
            <a:off x="9930713" y="372927"/>
            <a:ext cx="1926704" cy="5596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t>DA50N Controller</a:t>
            </a:r>
          </a:p>
          <a:p>
            <a:pPr algn="ctr"/>
            <a:endParaRPr lang="en-US" sz="2000" dirty="0"/>
          </a:p>
          <a:p>
            <a:pPr algn="ctr"/>
            <a:endParaRPr lang="en-US" sz="2000" dirty="0"/>
          </a:p>
          <a:p>
            <a:pPr algn="ctr"/>
            <a:endParaRPr lang="en-US" sz="2000" dirty="0"/>
          </a:p>
        </p:txBody>
      </p:sp>
      <p:sp>
        <p:nvSpPr>
          <p:cNvPr id="10" name="Rounded Rectangle 9"/>
          <p:cNvSpPr/>
          <p:nvPr/>
        </p:nvSpPr>
        <p:spPr>
          <a:xfrm>
            <a:off x="7898226" y="372929"/>
            <a:ext cx="2020473" cy="559607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2000" dirty="0"/>
              <a:t>DA50D/70D Controller</a:t>
            </a:r>
          </a:p>
          <a:p>
            <a:pPr algn="ctr"/>
            <a:endParaRPr lang="en-US" sz="2000" dirty="0"/>
          </a:p>
          <a:p>
            <a:pPr algn="ctr"/>
            <a:endParaRPr lang="en-US" sz="2000" dirty="0"/>
          </a:p>
          <a:p>
            <a:pPr algn="ctr"/>
            <a:endParaRPr lang="en-US" sz="2000" dirty="0"/>
          </a:p>
        </p:txBody>
      </p:sp>
      <p:sp>
        <p:nvSpPr>
          <p:cNvPr id="2" name="Text Placeholder 1"/>
          <p:cNvSpPr>
            <a:spLocks noGrp="1"/>
          </p:cNvSpPr>
          <p:nvPr>
            <p:ph type="body" sz="quarter" idx="18"/>
          </p:nvPr>
        </p:nvSpPr>
        <p:spPr/>
        <p:txBody>
          <a:bodyPr/>
          <a:lstStyle/>
          <a:p>
            <a:r>
              <a:rPr lang="en-US" b="0" dirty="0" err="1"/>
              <a:t>Kommunikationsmodule</a:t>
            </a:r>
            <a:r>
              <a:rPr lang="en-US" b="0" dirty="0"/>
              <a:t> / Sleds</a:t>
            </a:r>
          </a:p>
        </p:txBody>
      </p:sp>
      <p:sp>
        <p:nvSpPr>
          <p:cNvPr id="20" name="Text Placeholder 19"/>
          <p:cNvSpPr>
            <a:spLocks noGrp="1"/>
          </p:cNvSpPr>
          <p:nvPr>
            <p:ph type="body" sz="quarter" idx="19"/>
          </p:nvPr>
        </p:nvSpPr>
        <p:spPr>
          <a:xfrm>
            <a:off x="647700" y="859922"/>
            <a:ext cx="5143500" cy="361628"/>
          </a:xfrm>
        </p:spPr>
        <p:txBody>
          <a:bodyPr/>
          <a:lstStyle/>
          <a:p>
            <a:r>
              <a:rPr lang="en-US" dirty="0" err="1"/>
              <a:t>Zukunftssichere</a:t>
            </a:r>
            <a:r>
              <a:rPr lang="en-US" dirty="0"/>
              <a:t> </a:t>
            </a:r>
            <a:r>
              <a:rPr lang="en-US" dirty="0" err="1"/>
              <a:t>Applikationen</a:t>
            </a:r>
            <a:endParaRPr lang="en-US" dirty="0"/>
          </a:p>
        </p:txBody>
      </p:sp>
      <p:sp>
        <p:nvSpPr>
          <p:cNvPr id="4" name="Footer Placeholder 3"/>
          <p:cNvSpPr>
            <a:spLocks noGrp="1"/>
          </p:cNvSpPr>
          <p:nvPr>
            <p:ph type="ftr" sz="quarter" idx="21"/>
          </p:nvPr>
        </p:nvSpPr>
        <p:spPr/>
        <p:txBody>
          <a:bodyPr/>
          <a:lstStyle/>
          <a:p>
            <a:r>
              <a:rPr lang="en-US" dirty="0">
                <a:solidFill>
                  <a:schemeClr val="accent2"/>
                </a:solidFill>
              </a:rPr>
              <a:t>© Copyright Red Lion 2020. </a:t>
            </a:r>
          </a:p>
        </p:txBody>
      </p:sp>
      <p:pic>
        <p:nvPicPr>
          <p:cNvPr id="6" name="Cellula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1079731"/>
            <a:ext cx="1828800" cy="1828800"/>
          </a:xfrm>
          <a:prstGeom prst="rect">
            <a:avLst/>
          </a:prstGeom>
        </p:spPr>
      </p:pic>
      <p:pic>
        <p:nvPicPr>
          <p:cNvPr id="7" name="Wi-Fi"/>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2235354"/>
            <a:ext cx="1828800" cy="1828800"/>
          </a:xfrm>
          <a:prstGeom prst="rect">
            <a:avLst/>
          </a:prstGeom>
        </p:spPr>
      </p:pic>
      <p:pic>
        <p:nvPicPr>
          <p:cNvPr id="16" name="Picture 15"/>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3390977"/>
            <a:ext cx="1828800" cy="1828800"/>
          </a:xfrm>
          <a:prstGeom prst="rect">
            <a:avLst/>
          </a:prstGeom>
        </p:spPr>
      </p:pic>
      <p:sp>
        <p:nvSpPr>
          <p:cNvPr id="22" name="Rectangle 21"/>
          <p:cNvSpPr/>
          <p:nvPr/>
        </p:nvSpPr>
        <p:spPr>
          <a:xfrm>
            <a:off x="2201042" y="1455522"/>
            <a:ext cx="3269243" cy="1077218"/>
          </a:xfrm>
          <a:prstGeom prst="rect">
            <a:avLst/>
          </a:prstGeom>
        </p:spPr>
        <p:txBody>
          <a:bodyPr wrap="square">
            <a:spAutoFit/>
          </a:bodyPr>
          <a:lstStyle/>
          <a:p>
            <a:r>
              <a:rPr lang="en-US" sz="1600" b="1" dirty="0" err="1"/>
              <a:t>Mobilfunk</a:t>
            </a:r>
            <a:endParaRPr lang="en-US" sz="1600" b="1" dirty="0"/>
          </a:p>
          <a:p>
            <a:pPr marL="285750" indent="-285750">
              <a:buFont typeface="Arial" panose="020B0604020202020204" pitchFamily="34" charset="0"/>
              <a:buChar char="•"/>
            </a:pPr>
            <a:r>
              <a:rPr lang="en-US" sz="1600" dirty="0"/>
              <a:t>4G LTE, Cat. 4 </a:t>
            </a:r>
          </a:p>
          <a:p>
            <a:pPr marL="285750" indent="-285750">
              <a:buFont typeface="Arial" panose="020B0604020202020204" pitchFamily="34" charset="0"/>
              <a:buChar char="•"/>
            </a:pPr>
            <a:r>
              <a:rPr lang="en-US" sz="1600" dirty="0"/>
              <a:t>Dual SIM Card Slots</a:t>
            </a:r>
          </a:p>
          <a:p>
            <a:pPr marL="285750" indent="-285750">
              <a:buFont typeface="Arial" panose="020B0604020202020204" pitchFamily="34" charset="0"/>
              <a:buChar char="•"/>
            </a:pPr>
            <a:r>
              <a:rPr lang="en-US" sz="1600" dirty="0"/>
              <a:t>Built-in GPS</a:t>
            </a:r>
          </a:p>
        </p:txBody>
      </p:sp>
      <p:sp>
        <p:nvSpPr>
          <p:cNvPr id="23" name="Rectangle 22"/>
          <p:cNvSpPr/>
          <p:nvPr/>
        </p:nvSpPr>
        <p:spPr>
          <a:xfrm>
            <a:off x="2201042" y="2734256"/>
            <a:ext cx="5319986" cy="830997"/>
          </a:xfrm>
          <a:prstGeom prst="rect">
            <a:avLst/>
          </a:prstGeom>
        </p:spPr>
        <p:txBody>
          <a:bodyPr wrap="square">
            <a:spAutoFit/>
          </a:bodyPr>
          <a:lstStyle/>
          <a:p>
            <a:r>
              <a:rPr lang="en-US" sz="1600" b="1" dirty="0"/>
              <a:t>Wi-Fi</a:t>
            </a:r>
          </a:p>
          <a:p>
            <a:pPr marL="285750" indent="-285750">
              <a:buFont typeface="Arial" panose="020B0604020202020204" pitchFamily="34" charset="0"/>
              <a:buChar char="•"/>
            </a:pPr>
            <a:r>
              <a:rPr lang="en-US" sz="1600" dirty="0"/>
              <a:t>802.11 b/g/n</a:t>
            </a:r>
          </a:p>
          <a:p>
            <a:pPr marL="285750" indent="-285750">
              <a:buFont typeface="Arial" panose="020B0604020202020204" pitchFamily="34" charset="0"/>
              <a:buChar char="•"/>
            </a:pPr>
            <a:r>
              <a:rPr lang="en-US" sz="1600" dirty="0"/>
              <a:t>Up to 4 Simultaneous Clients in Access Point Mode</a:t>
            </a:r>
          </a:p>
        </p:txBody>
      </p:sp>
      <p:sp>
        <p:nvSpPr>
          <p:cNvPr id="24" name="Rectangle 23"/>
          <p:cNvSpPr/>
          <p:nvPr/>
        </p:nvSpPr>
        <p:spPr>
          <a:xfrm>
            <a:off x="2201042" y="3754418"/>
            <a:ext cx="6096000" cy="1077218"/>
          </a:xfrm>
          <a:prstGeom prst="rect">
            <a:avLst/>
          </a:prstGeom>
        </p:spPr>
        <p:txBody>
          <a:bodyPr>
            <a:spAutoFit/>
          </a:bodyPr>
          <a:lstStyle/>
          <a:p>
            <a:r>
              <a:rPr lang="en-US" sz="1600" b="1" dirty="0" err="1"/>
              <a:t>Seriell</a:t>
            </a:r>
            <a:r>
              <a:rPr lang="en-US" sz="1600" b="1" dirty="0"/>
              <a:t> (3 </a:t>
            </a:r>
            <a:r>
              <a:rPr lang="en-US" sz="1600" b="1" dirty="0" err="1"/>
              <a:t>Optionen</a:t>
            </a:r>
            <a:r>
              <a:rPr lang="en-US" sz="1600" b="1" dirty="0"/>
              <a:t>)</a:t>
            </a:r>
          </a:p>
          <a:p>
            <a:pPr marL="285750" indent="-285750">
              <a:buFont typeface="Arial" panose="020B0604020202020204" pitchFamily="34" charset="0"/>
              <a:buChar char="•"/>
            </a:pPr>
            <a:r>
              <a:rPr lang="en-US" sz="1600" dirty="0"/>
              <a:t>2x RS232 (RJ12 ports)</a:t>
            </a:r>
          </a:p>
          <a:p>
            <a:pPr marL="285750" indent="-285750">
              <a:buFont typeface="Arial" panose="020B0604020202020204" pitchFamily="34" charset="0"/>
              <a:buChar char="•"/>
            </a:pPr>
            <a:r>
              <a:rPr lang="en-US" sz="1600" dirty="0"/>
              <a:t>2x RS485 (RJ45 ports)</a:t>
            </a:r>
          </a:p>
          <a:p>
            <a:pPr marL="285750" indent="-285750">
              <a:buFont typeface="Arial" panose="020B0604020202020204" pitchFamily="34" charset="0"/>
              <a:buChar char="•"/>
            </a:pPr>
            <a:r>
              <a:rPr lang="en-US" sz="1600" dirty="0"/>
              <a:t>Mixed 1x RS-232, 1x RS-485 (RJ12, RJ45)</a:t>
            </a:r>
          </a:p>
        </p:txBody>
      </p:sp>
      <p:sp>
        <p:nvSpPr>
          <p:cNvPr id="27" name="Rounded Rectangle 26"/>
          <p:cNvSpPr/>
          <p:nvPr/>
        </p:nvSpPr>
        <p:spPr>
          <a:xfrm>
            <a:off x="831733" y="2630587"/>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28" name="Rounded Rectangle 27"/>
          <p:cNvSpPr/>
          <p:nvPr/>
        </p:nvSpPr>
        <p:spPr>
          <a:xfrm>
            <a:off x="831733" y="3773860"/>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29" name="Rounded Rectangle 28"/>
          <p:cNvSpPr/>
          <p:nvPr/>
        </p:nvSpPr>
        <p:spPr>
          <a:xfrm>
            <a:off x="831733" y="4929133"/>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30" name="Rounded Rectangle 29"/>
          <p:cNvSpPr/>
          <p:nvPr/>
        </p:nvSpPr>
        <p:spPr>
          <a:xfrm>
            <a:off x="831733" y="1474964"/>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pic>
        <p:nvPicPr>
          <p:cNvPr id="32" name="Picture 31"/>
          <p:cNvPicPr>
            <a:picLocks noChangeAspect="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4533900"/>
            <a:ext cx="1828800" cy="1828800"/>
          </a:xfrm>
          <a:prstGeom prst="rect">
            <a:avLst/>
          </a:prstGeom>
        </p:spPr>
      </p:pic>
      <p:pic>
        <p:nvPicPr>
          <p:cNvPr id="33" name="Picture 32"/>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37239" y="3378627"/>
            <a:ext cx="1828800" cy="1828800"/>
          </a:xfrm>
          <a:prstGeom prst="rect">
            <a:avLst/>
          </a:prstGeom>
        </p:spPr>
      </p:pic>
      <p:sp>
        <p:nvSpPr>
          <p:cNvPr id="34" name="Rectangle 33"/>
          <p:cNvSpPr/>
          <p:nvPr/>
        </p:nvSpPr>
        <p:spPr>
          <a:xfrm>
            <a:off x="2201042" y="5155913"/>
            <a:ext cx="5319986" cy="584775"/>
          </a:xfrm>
          <a:prstGeom prst="rect">
            <a:avLst/>
          </a:prstGeom>
        </p:spPr>
        <p:txBody>
          <a:bodyPr wrap="square">
            <a:spAutoFit/>
          </a:bodyPr>
          <a:lstStyle/>
          <a:p>
            <a:r>
              <a:rPr lang="en-US" sz="1600" b="1" dirty="0"/>
              <a:t>USB Host</a:t>
            </a:r>
          </a:p>
          <a:p>
            <a:pPr marL="285750" indent="-285750">
              <a:buFont typeface="Arial" panose="020B0604020202020204" pitchFamily="34" charset="0"/>
              <a:buChar char="•"/>
            </a:pPr>
            <a:r>
              <a:rPr lang="en-US" sz="1600" dirty="0"/>
              <a:t>USB 2.0 Compliant</a:t>
            </a:r>
          </a:p>
        </p:txBody>
      </p:sp>
      <p:sp>
        <p:nvSpPr>
          <p:cNvPr id="36" name="TextBox 35"/>
          <p:cNvSpPr txBox="1"/>
          <p:nvPr/>
        </p:nvSpPr>
        <p:spPr>
          <a:xfrm>
            <a:off x="7975600" y="1670966"/>
            <a:ext cx="1265090" cy="646331"/>
          </a:xfrm>
          <a:prstGeom prst="rect">
            <a:avLst/>
          </a:prstGeom>
          <a:noFill/>
        </p:spPr>
        <p:txBody>
          <a:bodyPr wrap="none" rtlCol="0">
            <a:spAutoFit/>
          </a:bodyPr>
          <a:lstStyle/>
          <a:p>
            <a:r>
              <a:rPr lang="en-US" dirty="0">
                <a:solidFill>
                  <a:schemeClr val="bg2"/>
                </a:solidFill>
              </a:rPr>
              <a:t>SIM Select</a:t>
            </a:r>
          </a:p>
          <a:p>
            <a:r>
              <a:rPr lang="en-US" dirty="0">
                <a:solidFill>
                  <a:schemeClr val="bg2"/>
                </a:solidFill>
              </a:rPr>
              <a:t>Modem</a:t>
            </a:r>
          </a:p>
        </p:txBody>
      </p:sp>
      <p:sp>
        <p:nvSpPr>
          <p:cNvPr id="37" name="TextBox 36"/>
          <p:cNvSpPr txBox="1"/>
          <p:nvPr/>
        </p:nvSpPr>
        <p:spPr>
          <a:xfrm>
            <a:off x="10109200" y="1670966"/>
            <a:ext cx="1265090" cy="646331"/>
          </a:xfrm>
          <a:prstGeom prst="rect">
            <a:avLst/>
          </a:prstGeom>
          <a:noFill/>
        </p:spPr>
        <p:txBody>
          <a:bodyPr wrap="none" rtlCol="0">
            <a:spAutoFit/>
          </a:bodyPr>
          <a:lstStyle/>
          <a:p>
            <a:r>
              <a:rPr lang="en-US" dirty="0">
                <a:solidFill>
                  <a:schemeClr val="bg2"/>
                </a:solidFill>
              </a:rPr>
              <a:t>SIM Select</a:t>
            </a:r>
          </a:p>
          <a:p>
            <a:r>
              <a:rPr lang="en-US" dirty="0">
                <a:solidFill>
                  <a:schemeClr val="bg2"/>
                </a:solidFill>
              </a:rPr>
              <a:t>Routing</a:t>
            </a:r>
          </a:p>
        </p:txBody>
      </p:sp>
      <p:sp>
        <p:nvSpPr>
          <p:cNvPr id="39" name="TextBox 38"/>
          <p:cNvSpPr txBox="1"/>
          <p:nvPr/>
        </p:nvSpPr>
        <p:spPr>
          <a:xfrm>
            <a:off x="7975600" y="2965088"/>
            <a:ext cx="782587" cy="369332"/>
          </a:xfrm>
          <a:prstGeom prst="rect">
            <a:avLst/>
          </a:prstGeom>
          <a:noFill/>
        </p:spPr>
        <p:txBody>
          <a:bodyPr wrap="none" rtlCol="0">
            <a:spAutoFit/>
          </a:bodyPr>
          <a:lstStyle/>
          <a:p>
            <a:r>
              <a:rPr lang="en-US" dirty="0">
                <a:solidFill>
                  <a:schemeClr val="bg2"/>
                </a:solidFill>
              </a:rPr>
              <a:t>Client</a:t>
            </a:r>
          </a:p>
        </p:txBody>
      </p:sp>
      <p:sp>
        <p:nvSpPr>
          <p:cNvPr id="40" name="TextBox 39"/>
          <p:cNvSpPr txBox="1"/>
          <p:nvPr/>
        </p:nvSpPr>
        <p:spPr>
          <a:xfrm>
            <a:off x="10109200" y="2826589"/>
            <a:ext cx="1478290" cy="646331"/>
          </a:xfrm>
          <a:prstGeom prst="rect">
            <a:avLst/>
          </a:prstGeom>
          <a:noFill/>
        </p:spPr>
        <p:txBody>
          <a:bodyPr wrap="none" rtlCol="0">
            <a:spAutoFit/>
          </a:bodyPr>
          <a:lstStyle/>
          <a:p>
            <a:r>
              <a:rPr lang="en-US" dirty="0">
                <a:solidFill>
                  <a:schemeClr val="bg2"/>
                </a:solidFill>
              </a:rPr>
              <a:t>Client</a:t>
            </a:r>
          </a:p>
          <a:p>
            <a:r>
              <a:rPr lang="en-US" dirty="0">
                <a:solidFill>
                  <a:schemeClr val="bg2"/>
                </a:solidFill>
              </a:rPr>
              <a:t>Access Point</a:t>
            </a:r>
          </a:p>
        </p:txBody>
      </p:sp>
      <p:sp>
        <p:nvSpPr>
          <p:cNvPr id="41" name="TextBox 40"/>
          <p:cNvSpPr txBox="1"/>
          <p:nvPr/>
        </p:nvSpPr>
        <p:spPr>
          <a:xfrm>
            <a:off x="7975600" y="4108361"/>
            <a:ext cx="1896673" cy="369332"/>
          </a:xfrm>
          <a:prstGeom prst="rect">
            <a:avLst/>
          </a:prstGeom>
          <a:noFill/>
        </p:spPr>
        <p:txBody>
          <a:bodyPr wrap="none" rtlCol="0">
            <a:spAutoFit/>
          </a:bodyPr>
          <a:lstStyle/>
          <a:p>
            <a:r>
              <a:rPr lang="en-US" dirty="0">
                <a:solidFill>
                  <a:schemeClr val="bg2"/>
                </a:solidFill>
              </a:rPr>
              <a:t>Crimson Support</a:t>
            </a:r>
          </a:p>
        </p:txBody>
      </p:sp>
      <p:sp>
        <p:nvSpPr>
          <p:cNvPr id="42" name="TextBox 41"/>
          <p:cNvSpPr txBox="1"/>
          <p:nvPr/>
        </p:nvSpPr>
        <p:spPr>
          <a:xfrm>
            <a:off x="10109200" y="4108361"/>
            <a:ext cx="269626" cy="369332"/>
          </a:xfrm>
          <a:prstGeom prst="rect">
            <a:avLst/>
          </a:prstGeom>
          <a:noFill/>
        </p:spPr>
        <p:txBody>
          <a:bodyPr wrap="none" rtlCol="0">
            <a:spAutoFit/>
          </a:bodyPr>
          <a:lstStyle/>
          <a:p>
            <a:r>
              <a:rPr lang="en-US" dirty="0">
                <a:solidFill>
                  <a:schemeClr val="bg2"/>
                </a:solidFill>
              </a:rPr>
              <a:t>-</a:t>
            </a:r>
          </a:p>
        </p:txBody>
      </p:sp>
      <p:sp>
        <p:nvSpPr>
          <p:cNvPr id="43" name="TextBox 42"/>
          <p:cNvSpPr txBox="1"/>
          <p:nvPr/>
        </p:nvSpPr>
        <p:spPr>
          <a:xfrm>
            <a:off x="7937500" y="5263634"/>
            <a:ext cx="1896673" cy="369332"/>
          </a:xfrm>
          <a:prstGeom prst="rect">
            <a:avLst/>
          </a:prstGeom>
          <a:noFill/>
        </p:spPr>
        <p:txBody>
          <a:bodyPr wrap="none" rtlCol="0">
            <a:spAutoFit/>
          </a:bodyPr>
          <a:lstStyle/>
          <a:p>
            <a:r>
              <a:rPr lang="en-US" dirty="0">
                <a:solidFill>
                  <a:schemeClr val="bg2"/>
                </a:solidFill>
              </a:rPr>
              <a:t>Crimson Support</a:t>
            </a:r>
          </a:p>
        </p:txBody>
      </p:sp>
      <p:sp>
        <p:nvSpPr>
          <p:cNvPr id="44" name="TextBox 43"/>
          <p:cNvSpPr txBox="1"/>
          <p:nvPr/>
        </p:nvSpPr>
        <p:spPr>
          <a:xfrm>
            <a:off x="10109200" y="5125135"/>
            <a:ext cx="1244251" cy="646331"/>
          </a:xfrm>
          <a:prstGeom prst="rect">
            <a:avLst/>
          </a:prstGeom>
          <a:noFill/>
        </p:spPr>
        <p:txBody>
          <a:bodyPr wrap="none" rtlCol="0">
            <a:spAutoFit/>
          </a:bodyPr>
          <a:lstStyle/>
          <a:p>
            <a:r>
              <a:rPr lang="en-US" dirty="0">
                <a:solidFill>
                  <a:schemeClr val="bg2"/>
                </a:solidFill>
              </a:rPr>
              <a:t>Linux SDK</a:t>
            </a:r>
          </a:p>
          <a:p>
            <a:r>
              <a:rPr lang="en-US" dirty="0">
                <a:solidFill>
                  <a:schemeClr val="bg2"/>
                </a:solidFill>
              </a:rPr>
              <a:t>Support</a:t>
            </a:r>
          </a:p>
        </p:txBody>
      </p:sp>
    </p:spTree>
    <p:extLst>
      <p:ext uri="{BB962C8B-B14F-4D97-AF65-F5344CB8AC3E}">
        <p14:creationId xmlns:p14="http://schemas.microsoft.com/office/powerpoint/2010/main" val="232514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numCol="1"/>
          <a:lstStyle/>
          <a:p>
            <a:pPr marL="0" indent="0">
              <a:buNone/>
            </a:pPr>
            <a:r>
              <a:rPr lang="en-US" b="1" dirty="0"/>
              <a:t>Available Now</a:t>
            </a:r>
          </a:p>
          <a:p>
            <a:pPr marL="285750" indent="-285750"/>
            <a:r>
              <a:rPr lang="en-US" sz="1600" dirty="0"/>
              <a:t>8 Digital Input (DI), 8 Digital Output (DO)</a:t>
            </a:r>
          </a:p>
          <a:p>
            <a:pPr marL="285750" indent="-285750"/>
            <a:r>
              <a:rPr lang="en-US" sz="1600" dirty="0"/>
              <a:t>8 DI, 8 Relay Output (RO)</a:t>
            </a:r>
          </a:p>
          <a:p>
            <a:pPr marL="285750" indent="-285750"/>
            <a:r>
              <a:rPr lang="en-US" sz="1600" dirty="0"/>
              <a:t>6 Universal Inputs</a:t>
            </a:r>
          </a:p>
          <a:p>
            <a:pPr marL="285750" indent="-285750"/>
            <a:r>
              <a:rPr lang="en-US" sz="1600" dirty="0"/>
              <a:t>8 Analog Output (AO)</a:t>
            </a:r>
          </a:p>
        </p:txBody>
      </p:sp>
      <p:sp>
        <p:nvSpPr>
          <p:cNvPr id="8" name="Text Placeholder 7"/>
          <p:cNvSpPr>
            <a:spLocks noGrp="1"/>
          </p:cNvSpPr>
          <p:nvPr>
            <p:ph type="body" sz="quarter" idx="29"/>
          </p:nvPr>
        </p:nvSpPr>
        <p:spPr/>
        <p:txBody>
          <a:bodyPr/>
          <a:lstStyle/>
          <a:p>
            <a:r>
              <a:rPr lang="en-US" dirty="0"/>
              <a:t>E/a und PID Module</a:t>
            </a:r>
          </a:p>
        </p:txBody>
      </p:sp>
      <p:sp>
        <p:nvSpPr>
          <p:cNvPr id="9" name="Text Placeholder 8"/>
          <p:cNvSpPr>
            <a:spLocks noGrp="1"/>
          </p:cNvSpPr>
          <p:nvPr>
            <p:ph type="body" sz="quarter" idx="30"/>
          </p:nvPr>
        </p:nvSpPr>
        <p:spPr/>
        <p:txBody>
          <a:bodyPr/>
          <a:lstStyle/>
          <a:p>
            <a:r>
              <a:rPr lang="en-US" dirty="0" err="1"/>
              <a:t>Erweiterte</a:t>
            </a:r>
            <a:r>
              <a:rPr lang="en-US" dirty="0"/>
              <a:t> </a:t>
            </a:r>
            <a:r>
              <a:rPr lang="en-US" dirty="0" err="1"/>
              <a:t>Applikationen</a:t>
            </a:r>
            <a:endParaRPr lang="en-US" dirty="0"/>
          </a:p>
        </p:txBody>
      </p:sp>
      <p:sp>
        <p:nvSpPr>
          <p:cNvPr id="10" name="Content Placeholder 9"/>
          <p:cNvSpPr>
            <a:spLocks noGrp="1"/>
          </p:cNvSpPr>
          <p:nvPr>
            <p:ph sz="quarter" idx="34"/>
          </p:nvPr>
        </p:nvSpPr>
        <p:spPr/>
        <p:txBody>
          <a:bodyPr lIns="1097280">
            <a:normAutofit/>
          </a:bodyPr>
          <a:lstStyle/>
          <a:p>
            <a:pPr marL="0" indent="0" algn="r">
              <a:buNone/>
            </a:pPr>
            <a:endParaRPr lang="en-US" dirty="0"/>
          </a:p>
          <a:p>
            <a:pPr marL="0" indent="0" algn="r">
              <a:buNone/>
            </a:pPr>
            <a:r>
              <a:rPr lang="en-US" dirty="0"/>
              <a:t>DI/DO, Universal Input, Analog Output, Relay Output, PID, Heater Current Monitor (HCM)</a:t>
            </a:r>
          </a:p>
        </p:txBody>
      </p:sp>
      <p:sp>
        <p:nvSpPr>
          <p:cNvPr id="11" name="Content Placeholder 10"/>
          <p:cNvSpPr>
            <a:spLocks noGrp="1"/>
          </p:cNvSpPr>
          <p:nvPr>
            <p:ph sz="quarter" idx="35"/>
          </p:nvPr>
        </p:nvSpPr>
        <p:spPr/>
        <p:txBody>
          <a:bodyPr>
            <a:normAutofit fontScale="92500" lnSpcReduction="10000"/>
          </a:bodyPr>
          <a:lstStyle/>
          <a:p>
            <a:pPr marL="0" indent="0">
              <a:buNone/>
            </a:pPr>
            <a:r>
              <a:rPr lang="en-US" b="1" dirty="0" err="1"/>
              <a:t>Erhältlich</a:t>
            </a:r>
            <a:r>
              <a:rPr lang="en-US" b="1" dirty="0"/>
              <a:t> in </a:t>
            </a:r>
            <a:r>
              <a:rPr lang="en-US" b="1" dirty="0" err="1"/>
              <a:t>Quartel</a:t>
            </a:r>
            <a:r>
              <a:rPr lang="en-US" b="1" dirty="0"/>
              <a:t> 3/2020</a:t>
            </a:r>
          </a:p>
          <a:p>
            <a:pPr marL="285750" indent="-285750"/>
            <a:r>
              <a:rPr lang="en-US" dirty="0"/>
              <a:t>PID, RO, AO</a:t>
            </a:r>
          </a:p>
          <a:p>
            <a:pPr marL="285750" indent="-285750"/>
            <a:r>
              <a:rPr lang="en-US" dirty="0"/>
              <a:t>PID, SSR, AO</a:t>
            </a:r>
          </a:p>
          <a:p>
            <a:pPr marL="285750" indent="-285750"/>
            <a:r>
              <a:rPr lang="en-US" dirty="0"/>
              <a:t>Dual PID, RO</a:t>
            </a:r>
          </a:p>
          <a:p>
            <a:pPr marL="285750" indent="-285750"/>
            <a:r>
              <a:rPr lang="en-US" dirty="0"/>
              <a:t>Dual PID, SSR</a:t>
            </a:r>
          </a:p>
          <a:p>
            <a:pPr marL="285750" indent="-285750"/>
            <a:r>
              <a:rPr lang="en-US" dirty="0"/>
              <a:t>Dual PID, SSR, HCM</a:t>
            </a:r>
          </a:p>
        </p:txBody>
      </p:sp>
      <p:sp>
        <p:nvSpPr>
          <p:cNvPr id="12" name="Content Placeholder 11"/>
          <p:cNvSpPr>
            <a:spLocks noGrp="1"/>
          </p:cNvSpPr>
          <p:nvPr>
            <p:ph sz="quarter" idx="36"/>
          </p:nvPr>
        </p:nvSpPr>
        <p:spPr/>
        <p:txBody>
          <a:bodyPr lIns="1554480"/>
          <a:lstStyle/>
          <a:p>
            <a:pPr algn="r"/>
            <a:endParaRPr lang="en-US" dirty="0"/>
          </a:p>
          <a:p>
            <a:pPr marL="0" indent="0" algn="r">
              <a:buNone/>
            </a:pPr>
            <a:r>
              <a:rPr lang="en-US" dirty="0"/>
              <a:t>Bis </a:t>
            </a:r>
            <a:r>
              <a:rPr lang="en-US" dirty="0" err="1"/>
              <a:t>zu</a:t>
            </a:r>
            <a:r>
              <a:rPr lang="en-US" dirty="0"/>
              <a:t> 10 Module per DA70D Controller</a:t>
            </a:r>
          </a:p>
        </p:txBody>
      </p:sp>
      <p:pic>
        <p:nvPicPr>
          <p:cNvPr id="13" name="Content Placeholder 12"/>
          <p:cNvPicPr>
            <a:picLocks noGrp="1" noChangeAspect="1"/>
          </p:cNvPicPr>
          <p:nvPr>
            <p:ph sz="quarter" idx="11"/>
          </p:nvPr>
        </p:nvPicPr>
        <p:blipFill>
          <a:blip r:embed="rId3" cstate="email">
            <a:extLst>
              <a:ext uri="{BEBA8EAE-BF5A-486C-A8C5-ECC9F3942E4B}">
                <a14:imgProps xmlns:a14="http://schemas.microsoft.com/office/drawing/2010/main">
                  <a14:imgLayer r:embed="rId4">
                    <a14:imgEffect>
                      <a14:backgroundRemoval t="7576" b="93273" l="10000" r="90000"/>
                    </a14:imgEffect>
                  </a14:imgLayer>
                </a14:imgProps>
              </a:ext>
              <a:ext uri="{28A0092B-C50C-407E-A947-70E740481C1C}">
                <a14:useLocalDpi xmlns:a14="http://schemas.microsoft.com/office/drawing/2010/main"/>
              </a:ext>
            </a:extLst>
          </a:blip>
          <a:stretch>
            <a:fillRect/>
          </a:stretch>
        </p:blipFill>
        <p:spPr>
          <a:xfrm>
            <a:off x="4395979" y="2268638"/>
            <a:ext cx="3580845" cy="3580845"/>
          </a:xfrm>
          <a:prstGeom prst="rect">
            <a:avLst/>
          </a:prstGeom>
          <a:noFill/>
        </p:spPr>
      </p:pic>
      <p:sp>
        <p:nvSpPr>
          <p:cNvPr id="14" name="TextBox 13"/>
          <p:cNvSpPr txBox="1"/>
          <p:nvPr/>
        </p:nvSpPr>
        <p:spPr>
          <a:xfrm>
            <a:off x="783772" y="2336800"/>
            <a:ext cx="898003" cy="1569660"/>
          </a:xfrm>
          <a:prstGeom prst="rect">
            <a:avLst/>
          </a:prstGeom>
          <a:noFill/>
        </p:spPr>
        <p:txBody>
          <a:bodyPr wrap="none" rtlCol="0">
            <a:spAutoFit/>
          </a:bodyPr>
          <a:lstStyle/>
          <a:p>
            <a:r>
              <a:rPr lang="en-US" sz="9600" b="1" dirty="0"/>
              <a:t>9</a:t>
            </a:r>
          </a:p>
        </p:txBody>
      </p:sp>
      <p:sp>
        <p:nvSpPr>
          <p:cNvPr id="15" name="TextBox 14"/>
          <p:cNvSpPr txBox="1"/>
          <p:nvPr/>
        </p:nvSpPr>
        <p:spPr>
          <a:xfrm>
            <a:off x="7757886" y="2373086"/>
            <a:ext cx="1611339" cy="1569660"/>
          </a:xfrm>
          <a:prstGeom prst="rect">
            <a:avLst/>
          </a:prstGeom>
          <a:noFill/>
        </p:spPr>
        <p:txBody>
          <a:bodyPr wrap="none" rtlCol="0">
            <a:spAutoFit/>
          </a:bodyPr>
          <a:lstStyle/>
          <a:p>
            <a:r>
              <a:rPr lang="en-US" sz="9600" b="1" dirty="0"/>
              <a:t>10</a:t>
            </a:r>
          </a:p>
        </p:txBody>
      </p:sp>
      <p:sp>
        <p:nvSpPr>
          <p:cNvPr id="2" name="TextBox 1"/>
          <p:cNvSpPr txBox="1"/>
          <p:nvPr/>
        </p:nvSpPr>
        <p:spPr>
          <a:xfrm>
            <a:off x="791737" y="3590693"/>
            <a:ext cx="806631" cy="307777"/>
          </a:xfrm>
          <a:prstGeom prst="rect">
            <a:avLst/>
          </a:prstGeom>
          <a:noFill/>
        </p:spPr>
        <p:txBody>
          <a:bodyPr wrap="none" rtlCol="0">
            <a:spAutoFit/>
          </a:bodyPr>
          <a:lstStyle/>
          <a:p>
            <a:r>
              <a:rPr lang="en-US" sz="1400" dirty="0">
                <a:solidFill>
                  <a:schemeClr val="accent2"/>
                </a:solidFill>
              </a:rPr>
              <a:t>variants</a:t>
            </a:r>
          </a:p>
        </p:txBody>
      </p:sp>
      <p:sp>
        <p:nvSpPr>
          <p:cNvPr id="3" name="TextBox 2"/>
          <p:cNvSpPr txBox="1"/>
          <p:nvPr/>
        </p:nvSpPr>
        <p:spPr>
          <a:xfrm>
            <a:off x="9916160" y="6146800"/>
            <a:ext cx="1149674" cy="369332"/>
          </a:xfrm>
          <a:prstGeom prst="rect">
            <a:avLst/>
          </a:prstGeom>
          <a:noFill/>
        </p:spPr>
        <p:txBody>
          <a:bodyPr wrap="none" rtlCol="0">
            <a:spAutoFit/>
          </a:bodyPr>
          <a:lstStyle/>
          <a:p>
            <a:r>
              <a:rPr lang="en-US" sz="900" dirty="0"/>
              <a:t>DO = SSR</a:t>
            </a:r>
          </a:p>
          <a:p>
            <a:r>
              <a:rPr lang="en-US" sz="900" dirty="0"/>
              <a:t>RO = Relay Output</a:t>
            </a:r>
          </a:p>
        </p:txBody>
      </p:sp>
    </p:spTree>
    <p:extLst>
      <p:ext uri="{BB962C8B-B14F-4D97-AF65-F5344CB8AC3E}">
        <p14:creationId xmlns:p14="http://schemas.microsoft.com/office/powerpoint/2010/main" val="377020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2"/>
          </p:nvPr>
        </p:nvSpPr>
        <p:spPr/>
        <p:txBody>
          <a:bodyPr/>
          <a:lstStyle/>
          <a:p>
            <a:r>
              <a:rPr lang="en-US" dirty="0"/>
              <a:t>Linux OS</a:t>
            </a:r>
          </a:p>
        </p:txBody>
      </p:sp>
      <p:sp>
        <p:nvSpPr>
          <p:cNvPr id="10" name="Text Placeholder 9"/>
          <p:cNvSpPr>
            <a:spLocks noGrp="1"/>
          </p:cNvSpPr>
          <p:nvPr>
            <p:ph type="body" sz="quarter" idx="33"/>
          </p:nvPr>
        </p:nvSpPr>
        <p:spPr/>
        <p:txBody>
          <a:bodyPr/>
          <a:lstStyle/>
          <a:p>
            <a:r>
              <a:rPr lang="en-US" dirty="0"/>
              <a:t>DA50N</a:t>
            </a:r>
          </a:p>
        </p:txBody>
      </p:sp>
      <p:sp>
        <p:nvSpPr>
          <p:cNvPr id="7" name="Text Placeholder 6"/>
          <p:cNvSpPr>
            <a:spLocks noGrp="1"/>
          </p:cNvSpPr>
          <p:nvPr>
            <p:ph type="body" sz="quarter" idx="29"/>
          </p:nvPr>
        </p:nvSpPr>
        <p:spPr/>
        <p:txBody>
          <a:bodyPr/>
          <a:lstStyle/>
          <a:p>
            <a:r>
              <a:rPr lang="en-US" dirty="0"/>
              <a:t>Crimson® OS</a:t>
            </a:r>
          </a:p>
        </p:txBody>
      </p:sp>
      <p:sp>
        <p:nvSpPr>
          <p:cNvPr id="6" name="Text Placeholder 5"/>
          <p:cNvSpPr>
            <a:spLocks noGrp="1"/>
          </p:cNvSpPr>
          <p:nvPr>
            <p:ph type="body" sz="quarter" idx="14"/>
          </p:nvPr>
        </p:nvSpPr>
        <p:spPr/>
        <p:txBody>
          <a:bodyPr/>
          <a:lstStyle/>
          <a:p>
            <a:r>
              <a:rPr lang="en-US" dirty="0"/>
              <a:t>DA50D and DA70D</a:t>
            </a:r>
          </a:p>
        </p:txBody>
      </p:sp>
      <p:sp>
        <p:nvSpPr>
          <p:cNvPr id="12" name="TextBox 11"/>
          <p:cNvSpPr txBox="1"/>
          <p:nvPr/>
        </p:nvSpPr>
        <p:spPr>
          <a:xfrm>
            <a:off x="1219200" y="2242457"/>
            <a:ext cx="4151086" cy="3416320"/>
          </a:xfrm>
          <a:prstGeom prst="rect">
            <a:avLst/>
          </a:prstGeom>
          <a:noFill/>
        </p:spPr>
        <p:txBody>
          <a:bodyPr wrap="square" rtlCol="0">
            <a:spAutoFit/>
          </a:bodyPr>
          <a:lstStyle/>
          <a:p>
            <a:r>
              <a:rPr lang="en-US" b="1" dirty="0"/>
              <a:t>Features</a:t>
            </a:r>
          </a:p>
          <a:p>
            <a:pPr marL="285750" indent="-285750">
              <a:buFont typeface="Arial" panose="020B0604020202020204" pitchFamily="34" charset="0"/>
              <a:buChar char="•"/>
            </a:pPr>
            <a:r>
              <a:rPr lang="en-US" dirty="0"/>
              <a:t>Crimson </a:t>
            </a:r>
            <a:r>
              <a:rPr lang="en-US" dirty="0" err="1"/>
              <a:t>Bibliothek</a:t>
            </a:r>
            <a:r>
              <a:rPr lang="en-US" dirty="0"/>
              <a:t> von </a:t>
            </a:r>
            <a:r>
              <a:rPr lang="en-US" dirty="0" err="1"/>
              <a:t>Treibern</a:t>
            </a:r>
            <a:endParaRPr lang="en-US" dirty="0"/>
          </a:p>
          <a:p>
            <a:pPr marL="285750" indent="-285750">
              <a:buFont typeface="Arial" panose="020B0604020202020204" pitchFamily="34" charset="0"/>
              <a:buChar char="•"/>
            </a:pPr>
            <a:r>
              <a:rPr lang="en-US" dirty="0"/>
              <a:t>Serial to Ethernet communication</a:t>
            </a:r>
          </a:p>
          <a:p>
            <a:pPr marL="285750" indent="-285750">
              <a:buFont typeface="Arial" panose="020B0604020202020204" pitchFamily="34" charset="0"/>
              <a:buChar char="•"/>
            </a:pPr>
            <a:r>
              <a:rPr lang="en-US" dirty="0"/>
              <a:t>OPC UA Client &amp; Server</a:t>
            </a:r>
          </a:p>
          <a:p>
            <a:pPr marL="285750" indent="-285750">
              <a:buFont typeface="Arial" panose="020B0604020202020204" pitchFamily="34" charset="0"/>
              <a:buChar char="•"/>
            </a:pPr>
            <a:r>
              <a:rPr lang="en-US" dirty="0"/>
              <a:t>Built-in MQTT connectors</a:t>
            </a:r>
          </a:p>
          <a:p>
            <a:r>
              <a:rPr lang="en-US" b="1" dirty="0" err="1"/>
              <a:t>Kommunikationsmodule</a:t>
            </a:r>
            <a:r>
              <a:rPr lang="en-US" b="1" dirty="0"/>
              <a:t> / Sled</a:t>
            </a:r>
          </a:p>
          <a:p>
            <a:pPr marL="285750" indent="-285750">
              <a:buFont typeface="Arial" panose="020B0604020202020204" pitchFamily="34" charset="0"/>
              <a:buChar char="•"/>
            </a:pPr>
            <a:r>
              <a:rPr lang="en-US" dirty="0"/>
              <a:t>Wi-Fi client</a:t>
            </a:r>
          </a:p>
          <a:p>
            <a:pPr marL="285750" indent="-285750">
              <a:buFont typeface="Arial" panose="020B0604020202020204" pitchFamily="34" charset="0"/>
              <a:buChar char="•"/>
            </a:pPr>
            <a:r>
              <a:rPr lang="en-US" dirty="0"/>
              <a:t>4G LTE modem</a:t>
            </a:r>
          </a:p>
          <a:p>
            <a:pPr marL="285750" indent="-285750">
              <a:buFont typeface="Arial" panose="020B0604020202020204" pitchFamily="34" charset="0"/>
              <a:buChar char="•"/>
            </a:pPr>
            <a:r>
              <a:rPr lang="en-US" dirty="0" err="1"/>
              <a:t>Zusätzliche</a:t>
            </a:r>
            <a:r>
              <a:rPr lang="en-US" dirty="0"/>
              <a:t> </a:t>
            </a:r>
            <a:r>
              <a:rPr lang="en-US" dirty="0" err="1"/>
              <a:t>serielle</a:t>
            </a:r>
            <a:r>
              <a:rPr lang="en-US" dirty="0"/>
              <a:t> </a:t>
            </a:r>
            <a:r>
              <a:rPr lang="en-US" dirty="0" err="1"/>
              <a:t>Anschlüsse</a:t>
            </a:r>
            <a:endParaRPr lang="en-US" dirty="0"/>
          </a:p>
          <a:p>
            <a:pPr marL="285750" indent="-285750">
              <a:buFont typeface="Arial" panose="020B0604020202020204" pitchFamily="34" charset="0"/>
              <a:buChar char="•"/>
            </a:pPr>
            <a:r>
              <a:rPr lang="en-US" dirty="0"/>
              <a:t>USB host</a:t>
            </a:r>
          </a:p>
          <a:p>
            <a:r>
              <a:rPr lang="en-US" b="1" dirty="0"/>
              <a:t>E/A Module</a:t>
            </a:r>
          </a:p>
          <a:p>
            <a:pPr marL="285750" indent="-285750">
              <a:buFont typeface="Arial" panose="020B0604020202020204" pitchFamily="34" charset="0"/>
              <a:buChar char="•"/>
            </a:pPr>
            <a:r>
              <a:rPr lang="en-US" dirty="0"/>
              <a:t>Analog, Digital, PID Control</a:t>
            </a:r>
          </a:p>
        </p:txBody>
      </p:sp>
      <p:sp>
        <p:nvSpPr>
          <p:cNvPr id="14" name="TextBox 13"/>
          <p:cNvSpPr txBox="1"/>
          <p:nvPr/>
        </p:nvSpPr>
        <p:spPr>
          <a:xfrm>
            <a:off x="7061200" y="2242457"/>
            <a:ext cx="4151086" cy="3416320"/>
          </a:xfrm>
          <a:prstGeom prst="rect">
            <a:avLst/>
          </a:prstGeom>
          <a:noFill/>
        </p:spPr>
        <p:txBody>
          <a:bodyPr wrap="square" rtlCol="0">
            <a:spAutoFit/>
          </a:bodyPr>
          <a:lstStyle/>
          <a:p>
            <a:r>
              <a:rPr lang="en-US" b="1" dirty="0"/>
              <a:t>Features</a:t>
            </a:r>
          </a:p>
          <a:p>
            <a:pPr marL="285750" indent="-285750">
              <a:buFont typeface="Arial" panose="020B0604020202020204" pitchFamily="34" charset="0"/>
              <a:buChar char="•"/>
            </a:pPr>
            <a:r>
              <a:rPr lang="en-US" dirty="0"/>
              <a:t>Secure network routing</a:t>
            </a:r>
          </a:p>
          <a:p>
            <a:pPr marL="285750" indent="-285750">
              <a:buFont typeface="Arial" panose="020B0604020202020204" pitchFamily="34" charset="0"/>
              <a:buChar char="•"/>
            </a:pPr>
            <a:r>
              <a:rPr lang="en-US" dirty="0"/>
              <a:t>LAN/WAN Ethernet</a:t>
            </a:r>
          </a:p>
          <a:p>
            <a:pPr marL="285750" indent="-285750">
              <a:buFont typeface="Arial" panose="020B0604020202020204" pitchFamily="34" charset="0"/>
              <a:buChar char="•"/>
            </a:pPr>
            <a:r>
              <a:rPr lang="en-US" dirty="0"/>
              <a:t>Stateful firewall</a:t>
            </a:r>
          </a:p>
          <a:p>
            <a:pPr marL="285750" indent="-285750">
              <a:buFont typeface="Arial" panose="020B0604020202020204" pitchFamily="34" charset="0"/>
              <a:buChar char="•"/>
            </a:pPr>
            <a:r>
              <a:rPr lang="en-US" dirty="0"/>
              <a:t>NAT support </a:t>
            </a:r>
            <a:r>
              <a:rPr lang="en-US" dirty="0" err="1"/>
              <a:t>für</a:t>
            </a:r>
            <a:r>
              <a:rPr lang="en-US" dirty="0"/>
              <a:t> 1:1 und 1:viele </a:t>
            </a:r>
            <a:r>
              <a:rPr lang="en-US" dirty="0" err="1"/>
              <a:t>Übersetzungen</a:t>
            </a:r>
            <a:endParaRPr lang="en-US" dirty="0"/>
          </a:p>
          <a:p>
            <a:pPr marL="285750" indent="-285750">
              <a:buFont typeface="Arial" panose="020B0604020202020204" pitchFamily="34" charset="0"/>
              <a:buChar char="•"/>
            </a:pPr>
            <a:r>
              <a:rPr lang="en-US" dirty="0"/>
              <a:t>Event Engine</a:t>
            </a:r>
          </a:p>
          <a:p>
            <a:pPr marL="285750" indent="-285750">
              <a:buFont typeface="Arial" panose="020B0604020202020204" pitchFamily="34" charset="0"/>
              <a:buChar char="•"/>
            </a:pPr>
            <a:r>
              <a:rPr lang="en-US" dirty="0"/>
              <a:t>On-board E/A</a:t>
            </a:r>
          </a:p>
          <a:p>
            <a:r>
              <a:rPr lang="en-US" b="1" dirty="0" err="1"/>
              <a:t>Kommunikationsmodule</a:t>
            </a:r>
            <a:r>
              <a:rPr lang="en-US" b="1" dirty="0"/>
              <a:t> / Sled</a:t>
            </a:r>
          </a:p>
          <a:p>
            <a:pPr marL="285750" indent="-285750">
              <a:buFont typeface="Arial" panose="020B0604020202020204" pitchFamily="34" charset="0"/>
              <a:buChar char="•"/>
            </a:pPr>
            <a:r>
              <a:rPr lang="en-US" dirty="0"/>
              <a:t>Wi-Fi client </a:t>
            </a:r>
            <a:r>
              <a:rPr lang="en-US" dirty="0" err="1"/>
              <a:t>oder</a:t>
            </a:r>
            <a:r>
              <a:rPr lang="en-US" dirty="0"/>
              <a:t> Access Point</a:t>
            </a:r>
          </a:p>
          <a:p>
            <a:pPr marL="285750" indent="-285750">
              <a:buFont typeface="Arial" panose="020B0604020202020204" pitchFamily="34" charset="0"/>
              <a:buChar char="•"/>
            </a:pPr>
            <a:r>
              <a:rPr lang="en-US" dirty="0"/>
              <a:t>4G LTE router</a:t>
            </a:r>
          </a:p>
          <a:p>
            <a:pPr marL="285750" indent="-285750">
              <a:buFont typeface="Arial" panose="020B0604020202020204" pitchFamily="34" charset="0"/>
              <a:buChar char="•"/>
            </a:pPr>
            <a:r>
              <a:rPr lang="en-US" dirty="0"/>
              <a:t>USB host</a:t>
            </a:r>
          </a:p>
        </p:txBody>
      </p:sp>
    </p:spTree>
    <p:extLst>
      <p:ext uri="{BB962C8B-B14F-4D97-AF65-F5344CB8AC3E}">
        <p14:creationId xmlns:p14="http://schemas.microsoft.com/office/powerpoint/2010/main" val="327329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4133842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141" name="think-cell Slide" r:id="rId6" imgW="381" imgH="381" progId="TCLayout.ActiveDocument.1">
                  <p:embed/>
                </p:oleObj>
              </mc:Choice>
              <mc:Fallback>
                <p:oleObj name="think-cell Slide" r:id="rId6" imgW="381" imgH="381" progId="TCLayout.ActiveDocument.1">
                  <p:embed/>
                  <p:pic>
                    <p:nvPicPr>
                      <p:cNvPr id="11" name="Object 10"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6" name="Content Placeholder 5"/>
          <p:cNvSpPr>
            <a:spLocks noGrp="1"/>
          </p:cNvSpPr>
          <p:nvPr>
            <p:ph sz="quarter" idx="11"/>
          </p:nvPr>
        </p:nvSpPr>
        <p:spPr>
          <a:noFill/>
        </p:spPr>
        <p:txBody>
          <a:bodyPr>
            <a:normAutofit lnSpcReduction="10000"/>
          </a:bodyPr>
          <a:lstStyle/>
          <a:p>
            <a:r>
              <a:rPr lang="de-DE" dirty="0"/>
              <a:t>Reduzieren Sie kostspielige Besuche vor Ort und überwachen und steuern Sie Anwendungen sicher von überall</a:t>
            </a:r>
          </a:p>
          <a:p>
            <a:r>
              <a:rPr lang="de-DE" dirty="0"/>
              <a:t>Erstellen Sie Dashboards </a:t>
            </a:r>
            <a:r>
              <a:rPr lang="de-DE" i="1" dirty="0"/>
              <a:t>direkt auf dem Gerät, </a:t>
            </a:r>
            <a:r>
              <a:rPr lang="de-DE" dirty="0"/>
              <a:t>um Einblicke in den Betrieb zu erhalten, ohne die Kosten für Cloud-Plattformen von Drittanbietern zu tragen</a:t>
            </a:r>
          </a:p>
          <a:p>
            <a:r>
              <a:rPr lang="de-DE" dirty="0"/>
              <a:t>Die mobile Vollbild-Anzeigeoption erleichtert das Anzeigen von jedem Gerät mit einem Webbrowser</a:t>
            </a:r>
            <a:br>
              <a:rPr lang="de-DE" dirty="0"/>
            </a:br>
            <a:r>
              <a:rPr lang="de-DE" dirty="0"/>
              <a:t>- </a:t>
            </a:r>
            <a:r>
              <a:rPr lang="en-US" sz="1600" dirty="0"/>
              <a:t>HTTP redirect, HTML5, </a:t>
            </a:r>
            <a:br>
              <a:rPr lang="en-US" sz="1600" dirty="0"/>
            </a:br>
            <a:r>
              <a:rPr lang="en-US" sz="1600" dirty="0"/>
              <a:t>- CSS und JavaScript</a:t>
            </a:r>
          </a:p>
        </p:txBody>
      </p:sp>
      <p:sp>
        <p:nvSpPr>
          <p:cNvPr id="13" name="Text Placeholder 12"/>
          <p:cNvSpPr>
            <a:spLocks noGrp="1"/>
          </p:cNvSpPr>
          <p:nvPr>
            <p:ph type="body" sz="quarter" idx="29"/>
          </p:nvPr>
        </p:nvSpPr>
        <p:spPr/>
        <p:txBody>
          <a:bodyPr/>
          <a:lstStyle/>
          <a:p>
            <a:r>
              <a:rPr lang="en-US" dirty="0" err="1"/>
              <a:t>Fortschrittlicher</a:t>
            </a:r>
            <a:r>
              <a:rPr lang="en-US" dirty="0"/>
              <a:t> Web Server</a:t>
            </a:r>
          </a:p>
        </p:txBody>
      </p:sp>
      <p:sp>
        <p:nvSpPr>
          <p:cNvPr id="5" name="Slide Number Placeholder 4"/>
          <p:cNvSpPr>
            <a:spLocks noGrp="1"/>
          </p:cNvSpPr>
          <p:nvPr>
            <p:ph type="sldNum" sz="quarter" idx="4294967295"/>
          </p:nvPr>
        </p:nvSpPr>
        <p:spPr>
          <a:xfrm>
            <a:off x="459197" y="6477199"/>
            <a:ext cx="563880" cy="365125"/>
          </a:xfrm>
          <a:prstGeom prst="rect">
            <a:avLst/>
          </a:prstGeom>
        </p:spPr>
        <p:txBody>
          <a:bodyPr/>
          <a:lstStyle/>
          <a:p>
            <a:pPr algn="r" defTabSz="1219170">
              <a:defRPr/>
            </a:pPr>
            <a:fld id="{6A5CEB0A-32B2-4797-AD62-041837E9D509}" type="slidenum">
              <a:rPr lang="en-US" sz="800">
                <a:solidFill>
                  <a:prstClr val="white">
                    <a:lumMod val="65000"/>
                  </a:prstClr>
                </a:solidFill>
                <a:latin typeface="Segoe UI"/>
              </a:rPr>
              <a:pPr algn="r" defTabSz="1219170">
                <a:defRPr/>
              </a:pPr>
              <a:t>28</a:t>
            </a:fld>
            <a:endParaRPr lang="en-US" sz="800" dirty="0">
              <a:solidFill>
                <a:prstClr val="white">
                  <a:lumMod val="65000"/>
                </a:prstClr>
              </a:solidFill>
              <a:latin typeface="Segoe UI"/>
            </a:endParaRPr>
          </a:p>
        </p:txBody>
      </p:sp>
      <p:pic>
        <p:nvPicPr>
          <p:cNvPr id="15" name="Content Placeholder 14"/>
          <p:cNvPicPr>
            <a:picLocks noGrp="1" noChangeAspect="1"/>
          </p:cNvPicPr>
          <p:nvPr>
            <p:ph sz="quarter" idx="30"/>
          </p:nvPr>
        </p:nvPicPr>
        <p:blipFill>
          <a:blip r:embed="rId8" cstate="email">
            <a:extLst>
              <a:ext uri="{28A0092B-C50C-407E-A947-70E740481C1C}">
                <a14:useLocalDpi xmlns:a14="http://schemas.microsoft.com/office/drawing/2010/main"/>
              </a:ext>
            </a:extLst>
          </a:blip>
          <a:stretch>
            <a:fillRect/>
          </a:stretch>
        </p:blipFill>
        <p:spPr>
          <a:xfrm>
            <a:off x="5984712" y="1977888"/>
            <a:ext cx="5514495" cy="3240878"/>
          </a:xfrm>
          <a:prstGeom prst="rect">
            <a:avLst/>
          </a:prstGeom>
          <a:ln w="3175">
            <a:solidFill>
              <a:schemeClr val="tx2">
                <a:lumMod val="20000"/>
                <a:lumOff val="8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71142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l="12000" t="-9000" r="-12000" b="-9000"/>
          </a:stretch>
        </a:blip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ext uri="{D42A27DB-BD31-4B8C-83A1-F6EECF244321}">
                <p14:modId xmlns:p14="http://schemas.microsoft.com/office/powerpoint/2010/main" val="2164925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89" name="think-cell Slide" r:id="rId6" imgW="381" imgH="381" progId="TCLayout.ActiveDocument.1">
                  <p:embed/>
                </p:oleObj>
              </mc:Choice>
              <mc:Fallback>
                <p:oleObj name="think-cell Slide" r:id="rId6" imgW="381" imgH="381" progId="TCLayout.ActiveDocument.1">
                  <p:embed/>
                  <p:pic>
                    <p:nvPicPr>
                      <p:cNvPr id="21" name="Object 20"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2" name="Rectangle 2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16" name="Picture Placeholder 15"/>
          <p:cNvSpPr>
            <a:spLocks noGrp="1"/>
          </p:cNvSpPr>
          <p:nvPr>
            <p:ph type="pic" sz="quarter" idx="11"/>
          </p:nvPr>
        </p:nvSpPr>
        <p:spPr/>
      </p:sp>
      <p:sp>
        <p:nvSpPr>
          <p:cNvPr id="6" name="Title 5"/>
          <p:cNvSpPr>
            <a:spLocks noGrp="1"/>
          </p:cNvSpPr>
          <p:nvPr>
            <p:ph type="title"/>
          </p:nvPr>
        </p:nvSpPr>
        <p:spPr/>
        <p:txBody>
          <a:bodyPr/>
          <a:lstStyle/>
          <a:p>
            <a:r>
              <a:rPr lang="en-US" dirty="0" err="1"/>
              <a:t>Kaufoptionen</a:t>
            </a:r>
            <a:endParaRPr lang="en-US" dirty="0"/>
          </a:p>
        </p:txBody>
      </p:sp>
      <p:sp>
        <p:nvSpPr>
          <p:cNvPr id="14" name="Text Placeholder 13"/>
          <p:cNvSpPr>
            <a:spLocks noGrp="1"/>
          </p:cNvSpPr>
          <p:nvPr>
            <p:ph type="body" sz="quarter" idx="10"/>
          </p:nvPr>
        </p:nvSpPr>
        <p:spPr/>
        <p:txBody>
          <a:bodyPr/>
          <a:lstStyle/>
          <a:p>
            <a:r>
              <a:rPr lang="en-US" dirty="0"/>
              <a:t>FlexEdge Builder</a:t>
            </a:r>
          </a:p>
        </p:txBody>
      </p:sp>
    </p:spTree>
    <p:extLst>
      <p:ext uri="{BB962C8B-B14F-4D97-AF65-F5344CB8AC3E}">
        <p14:creationId xmlns:p14="http://schemas.microsoft.com/office/powerpoint/2010/main" val="125218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777162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65" name="think-cell Slide" r:id="rId5" imgW="381" imgH="381" progId="TCLayout.ActiveDocument.1">
                  <p:embed/>
                </p:oleObj>
              </mc:Choice>
              <mc:Fallback>
                <p:oleObj name="think-cell Slide" r:id="rId5" imgW="381" imgH="381"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 Placeholder 4"/>
          <p:cNvSpPr>
            <a:spLocks noGrp="1"/>
          </p:cNvSpPr>
          <p:nvPr>
            <p:ph type="body" sz="quarter" idx="18"/>
          </p:nvPr>
        </p:nvSpPr>
        <p:spPr/>
        <p:txBody>
          <a:bodyPr/>
          <a:lstStyle/>
          <a:p>
            <a:r>
              <a:rPr lang="en-US" dirty="0"/>
              <a:t>FlexEdge: </a:t>
            </a:r>
            <a:r>
              <a:rPr lang="de-DE" dirty="0"/>
              <a:t>Der nächste Schritt von Innovation</a:t>
            </a:r>
            <a:endParaRPr lang="en-US" dirty="0"/>
          </a:p>
        </p:txBody>
      </p:sp>
      <p:cxnSp>
        <p:nvCxnSpPr>
          <p:cNvPr id="9" name="Straight Connector 8"/>
          <p:cNvCxnSpPr/>
          <p:nvPr/>
        </p:nvCxnSpPr>
        <p:spPr>
          <a:xfrm>
            <a:off x="349135" y="2842953"/>
            <a:ext cx="1162119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hoto_Sensors"/>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0452990">
            <a:off x="516876" y="2022847"/>
            <a:ext cx="496105" cy="316712"/>
          </a:xfrm>
          <a:prstGeom prst="rect">
            <a:avLst/>
          </a:prstGeom>
        </p:spPr>
      </p:pic>
      <p:pic>
        <p:nvPicPr>
          <p:cNvPr id="11" name="Photo_Counters and Panel Meters"/>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12048" y="2064994"/>
            <a:ext cx="405311" cy="260833"/>
          </a:xfrm>
          <a:prstGeom prst="rect">
            <a:avLst/>
          </a:prstGeom>
        </p:spPr>
      </p:pic>
      <p:sp>
        <p:nvSpPr>
          <p:cNvPr id="12" name="TextBox 11"/>
          <p:cNvSpPr txBox="1"/>
          <p:nvPr/>
        </p:nvSpPr>
        <p:spPr>
          <a:xfrm>
            <a:off x="341461" y="2441384"/>
            <a:ext cx="588623" cy="307777"/>
          </a:xfrm>
          <a:prstGeom prst="rect">
            <a:avLst/>
          </a:prstGeom>
          <a:noFill/>
        </p:spPr>
        <p:txBody>
          <a:bodyPr wrap="none" rtlCol="0">
            <a:spAutoFit/>
          </a:bodyPr>
          <a:lstStyle/>
          <a:p>
            <a:r>
              <a:rPr lang="en-US" sz="1400" dirty="0">
                <a:latin typeface="Titillium" panose="00000500000000000000" pitchFamily="50" charset="0"/>
              </a:rPr>
              <a:t>1972</a:t>
            </a:r>
          </a:p>
        </p:txBody>
      </p:sp>
      <p:sp>
        <p:nvSpPr>
          <p:cNvPr id="13" name="TextBox 12"/>
          <p:cNvSpPr txBox="1"/>
          <p:nvPr/>
        </p:nvSpPr>
        <p:spPr>
          <a:xfrm>
            <a:off x="1276720" y="2455591"/>
            <a:ext cx="588623" cy="307777"/>
          </a:xfrm>
          <a:prstGeom prst="rect">
            <a:avLst/>
          </a:prstGeom>
          <a:noFill/>
        </p:spPr>
        <p:txBody>
          <a:bodyPr wrap="none" rtlCol="0">
            <a:spAutoFit/>
          </a:bodyPr>
          <a:lstStyle/>
          <a:p>
            <a:r>
              <a:rPr lang="en-US" sz="1400" dirty="0">
                <a:latin typeface="Titillium" panose="00000500000000000000" pitchFamily="50" charset="0"/>
              </a:rPr>
              <a:t>1976</a:t>
            </a:r>
          </a:p>
        </p:txBody>
      </p:sp>
      <p:sp>
        <p:nvSpPr>
          <p:cNvPr id="14" name="TextBox 13"/>
          <p:cNvSpPr txBox="1"/>
          <p:nvPr/>
        </p:nvSpPr>
        <p:spPr>
          <a:xfrm>
            <a:off x="2266070" y="2455591"/>
            <a:ext cx="588623" cy="307777"/>
          </a:xfrm>
          <a:prstGeom prst="rect">
            <a:avLst/>
          </a:prstGeom>
          <a:noFill/>
        </p:spPr>
        <p:txBody>
          <a:bodyPr wrap="none" rtlCol="0">
            <a:spAutoFit/>
          </a:bodyPr>
          <a:lstStyle/>
          <a:p>
            <a:r>
              <a:rPr lang="en-US" sz="1400" dirty="0">
                <a:latin typeface="Titillium" panose="00000500000000000000" pitchFamily="50" charset="0"/>
              </a:rPr>
              <a:t>1993</a:t>
            </a:r>
          </a:p>
        </p:txBody>
      </p:sp>
      <p:sp>
        <p:nvSpPr>
          <p:cNvPr id="15" name="TextBox 14"/>
          <p:cNvSpPr txBox="1"/>
          <p:nvPr/>
        </p:nvSpPr>
        <p:spPr>
          <a:xfrm>
            <a:off x="5883016" y="2455591"/>
            <a:ext cx="588623" cy="307777"/>
          </a:xfrm>
          <a:prstGeom prst="rect">
            <a:avLst/>
          </a:prstGeom>
          <a:noFill/>
        </p:spPr>
        <p:txBody>
          <a:bodyPr wrap="none" rtlCol="0">
            <a:spAutoFit/>
          </a:bodyPr>
          <a:lstStyle/>
          <a:p>
            <a:r>
              <a:rPr lang="en-US" sz="1400" dirty="0">
                <a:latin typeface="Titillium" panose="00000500000000000000" pitchFamily="50" charset="0"/>
              </a:rPr>
              <a:t>2004</a:t>
            </a:r>
          </a:p>
        </p:txBody>
      </p:sp>
      <p:sp>
        <p:nvSpPr>
          <p:cNvPr id="16" name="TextBox 15"/>
          <p:cNvSpPr txBox="1"/>
          <p:nvPr/>
        </p:nvSpPr>
        <p:spPr>
          <a:xfrm>
            <a:off x="4123586" y="2455591"/>
            <a:ext cx="588623" cy="307777"/>
          </a:xfrm>
          <a:prstGeom prst="rect">
            <a:avLst/>
          </a:prstGeom>
          <a:noFill/>
        </p:spPr>
        <p:txBody>
          <a:bodyPr wrap="none" rtlCol="0">
            <a:spAutoFit/>
          </a:bodyPr>
          <a:lstStyle/>
          <a:p>
            <a:r>
              <a:rPr lang="en-US" sz="1400" dirty="0">
                <a:latin typeface="Titillium" panose="00000500000000000000" pitchFamily="50" charset="0"/>
              </a:rPr>
              <a:t>1999</a:t>
            </a:r>
          </a:p>
        </p:txBody>
      </p:sp>
      <p:sp>
        <p:nvSpPr>
          <p:cNvPr id="17" name="TextBox 16"/>
          <p:cNvSpPr txBox="1"/>
          <p:nvPr/>
        </p:nvSpPr>
        <p:spPr>
          <a:xfrm>
            <a:off x="341460" y="2933444"/>
            <a:ext cx="914400" cy="323165"/>
          </a:xfrm>
          <a:prstGeom prst="rect">
            <a:avLst/>
          </a:prstGeom>
          <a:noFill/>
        </p:spPr>
        <p:txBody>
          <a:bodyPr wrap="none" lIns="0" tIns="0" rIns="0" bIns="0" rtlCol="0">
            <a:spAutoFit/>
          </a:bodyPr>
          <a:lstStyle/>
          <a:p>
            <a:r>
              <a:rPr lang="en-US" sz="1050" dirty="0">
                <a:latin typeface="Titillium" panose="00000500000000000000" pitchFamily="50" charset="0"/>
              </a:rPr>
              <a:t>Red Lion </a:t>
            </a:r>
          </a:p>
          <a:p>
            <a:r>
              <a:rPr lang="en-US" sz="1050" dirty="0">
                <a:latin typeface="Titillium" panose="00000500000000000000" pitchFamily="50" charset="0"/>
              </a:rPr>
              <a:t>Founded</a:t>
            </a:r>
          </a:p>
        </p:txBody>
      </p:sp>
      <p:sp>
        <p:nvSpPr>
          <p:cNvPr id="18" name="TextBox 17"/>
          <p:cNvSpPr txBox="1"/>
          <p:nvPr/>
        </p:nvSpPr>
        <p:spPr>
          <a:xfrm>
            <a:off x="1337914" y="2947651"/>
            <a:ext cx="799266" cy="484748"/>
          </a:xfrm>
          <a:prstGeom prst="rect">
            <a:avLst/>
          </a:prstGeom>
          <a:noFill/>
        </p:spPr>
        <p:txBody>
          <a:bodyPr wrap="square" lIns="0" tIns="0" rIns="0" bIns="0" rtlCol="0">
            <a:spAutoFit/>
          </a:bodyPr>
          <a:lstStyle/>
          <a:p>
            <a:r>
              <a:rPr lang="en-US" sz="1050" dirty="0">
                <a:latin typeface="Titillium" panose="00000500000000000000" pitchFamily="50" charset="0"/>
              </a:rPr>
              <a:t>End-to-End Process Display</a:t>
            </a:r>
          </a:p>
        </p:txBody>
      </p:sp>
      <p:sp>
        <p:nvSpPr>
          <p:cNvPr id="19" name="TextBox 18"/>
          <p:cNvSpPr txBox="1"/>
          <p:nvPr/>
        </p:nvSpPr>
        <p:spPr>
          <a:xfrm>
            <a:off x="2195073" y="2947651"/>
            <a:ext cx="914400" cy="484748"/>
          </a:xfrm>
          <a:prstGeom prst="rect">
            <a:avLst/>
          </a:prstGeom>
          <a:noFill/>
        </p:spPr>
        <p:txBody>
          <a:bodyPr wrap="square" lIns="0" tIns="0" rIns="0" bIns="0" rtlCol="0">
            <a:spAutoFit/>
          </a:bodyPr>
          <a:lstStyle/>
          <a:p>
            <a:r>
              <a:rPr lang="en-US" sz="1050" dirty="0">
                <a:latin typeface="Titillium" panose="00000500000000000000" pitchFamily="50" charset="0"/>
              </a:rPr>
              <a:t>Multi Protocol</a:t>
            </a:r>
          </a:p>
          <a:p>
            <a:r>
              <a:rPr lang="en-US" sz="1050" dirty="0">
                <a:latin typeface="Titillium" panose="00000500000000000000" pitchFamily="50" charset="0"/>
              </a:rPr>
              <a:t>HMIs with M2M Capabilities</a:t>
            </a:r>
          </a:p>
        </p:txBody>
      </p:sp>
      <p:sp>
        <p:nvSpPr>
          <p:cNvPr id="20" name="TextBox 19"/>
          <p:cNvSpPr txBox="1"/>
          <p:nvPr/>
        </p:nvSpPr>
        <p:spPr>
          <a:xfrm>
            <a:off x="5942110" y="2947650"/>
            <a:ext cx="914400" cy="484748"/>
          </a:xfrm>
          <a:prstGeom prst="rect">
            <a:avLst/>
          </a:prstGeom>
          <a:noFill/>
        </p:spPr>
        <p:txBody>
          <a:bodyPr wrap="square" lIns="0" tIns="0" rIns="0" bIns="0" rtlCol="0">
            <a:spAutoFit/>
          </a:bodyPr>
          <a:lstStyle/>
          <a:p>
            <a:r>
              <a:rPr lang="en-US" sz="1050" dirty="0">
                <a:latin typeface="Titillium" panose="00000500000000000000" pitchFamily="50" charset="0"/>
              </a:rPr>
              <a:t>Universal Protocol Conversion</a:t>
            </a:r>
          </a:p>
        </p:txBody>
      </p:sp>
      <p:pic>
        <p:nvPicPr>
          <p:cNvPr id="21" name="Photo_Paradigm Controls Operator Panels"/>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31781" y="2026247"/>
            <a:ext cx="457200" cy="338327"/>
          </a:xfrm>
          <a:prstGeom prst="rect">
            <a:avLst/>
          </a:prstGeom>
        </p:spPr>
      </p:pic>
      <p:pic>
        <p:nvPicPr>
          <p:cNvPr id="22" name="Picture 8" descr="http://www.redlion.net/sites/default/files/EtherTrak2-RL_series.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344610" y="1949489"/>
            <a:ext cx="339595" cy="4918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01909" y="2455591"/>
            <a:ext cx="588623" cy="307777"/>
          </a:xfrm>
          <a:prstGeom prst="rect">
            <a:avLst/>
          </a:prstGeom>
          <a:noFill/>
        </p:spPr>
        <p:txBody>
          <a:bodyPr wrap="none" rtlCol="0">
            <a:spAutoFit/>
          </a:bodyPr>
          <a:lstStyle/>
          <a:p>
            <a:r>
              <a:rPr lang="en-US" sz="1400" dirty="0">
                <a:latin typeface="Titillium" panose="00000500000000000000" pitchFamily="50" charset="0"/>
              </a:rPr>
              <a:t>1998</a:t>
            </a:r>
          </a:p>
        </p:txBody>
      </p:sp>
      <p:sp>
        <p:nvSpPr>
          <p:cNvPr id="24" name="TextBox 23"/>
          <p:cNvSpPr txBox="1"/>
          <p:nvPr/>
        </p:nvSpPr>
        <p:spPr>
          <a:xfrm>
            <a:off x="3283059" y="2947651"/>
            <a:ext cx="914400" cy="323165"/>
          </a:xfrm>
          <a:prstGeom prst="rect">
            <a:avLst/>
          </a:prstGeom>
          <a:noFill/>
        </p:spPr>
        <p:txBody>
          <a:bodyPr wrap="square" lIns="0" tIns="0" rIns="0" bIns="0" rtlCol="0">
            <a:spAutoFit/>
          </a:bodyPr>
          <a:lstStyle/>
          <a:p>
            <a:r>
              <a:rPr lang="en-US" sz="1050" dirty="0">
                <a:latin typeface="Titillium" panose="00000500000000000000" pitchFamily="50" charset="0"/>
              </a:rPr>
              <a:t>Ethernet Enabled I/O</a:t>
            </a:r>
          </a:p>
        </p:txBody>
      </p:sp>
      <p:sp>
        <p:nvSpPr>
          <p:cNvPr id="25" name="TextBox 24"/>
          <p:cNvSpPr txBox="1"/>
          <p:nvPr/>
        </p:nvSpPr>
        <p:spPr>
          <a:xfrm>
            <a:off x="4081474" y="2947651"/>
            <a:ext cx="914400" cy="646331"/>
          </a:xfrm>
          <a:prstGeom prst="rect">
            <a:avLst/>
          </a:prstGeom>
          <a:noFill/>
        </p:spPr>
        <p:txBody>
          <a:bodyPr wrap="square" lIns="0" tIns="0" rIns="0" bIns="0" rtlCol="0">
            <a:spAutoFit/>
          </a:bodyPr>
          <a:lstStyle/>
          <a:p>
            <a:r>
              <a:rPr lang="en-US" sz="1050" dirty="0">
                <a:latin typeface="Titillium" panose="00000500000000000000" pitchFamily="50" charset="0"/>
              </a:rPr>
              <a:t>Operations to Enterprise  Industrial Networking</a:t>
            </a:r>
          </a:p>
        </p:txBody>
      </p:sp>
      <p:pic>
        <p:nvPicPr>
          <p:cNvPr id="26" name="Photo_ProducTVity Dashboard_Visual Management"/>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9060" y="1937842"/>
            <a:ext cx="586865" cy="515136"/>
          </a:xfrm>
          <a:prstGeom prst="rect">
            <a:avLst/>
          </a:prstGeom>
        </p:spPr>
      </p:pic>
      <p:sp>
        <p:nvSpPr>
          <p:cNvPr id="27" name="TextBox 26"/>
          <p:cNvSpPr txBox="1"/>
          <p:nvPr/>
        </p:nvSpPr>
        <p:spPr>
          <a:xfrm>
            <a:off x="4954017" y="2947651"/>
            <a:ext cx="914400" cy="484748"/>
          </a:xfrm>
          <a:prstGeom prst="rect">
            <a:avLst/>
          </a:prstGeom>
          <a:noFill/>
        </p:spPr>
        <p:txBody>
          <a:bodyPr wrap="square" lIns="0" tIns="0" rIns="0" bIns="0" rtlCol="0">
            <a:spAutoFit/>
          </a:bodyPr>
          <a:lstStyle/>
          <a:p>
            <a:r>
              <a:rPr lang="en-US" sz="1050" dirty="0">
                <a:latin typeface="Titillium" panose="00000500000000000000" pitchFamily="50" charset="0"/>
              </a:rPr>
              <a:t>Ruggedized Cellular </a:t>
            </a:r>
          </a:p>
          <a:p>
            <a:r>
              <a:rPr lang="en-US" sz="1050" dirty="0">
                <a:latin typeface="Titillium" panose="00000500000000000000" pitchFamily="50" charset="0"/>
              </a:rPr>
              <a:t>Routers</a:t>
            </a:r>
          </a:p>
        </p:txBody>
      </p:sp>
      <p:sp>
        <p:nvSpPr>
          <p:cNvPr id="28" name="TextBox 27"/>
          <p:cNvSpPr txBox="1"/>
          <p:nvPr/>
        </p:nvSpPr>
        <p:spPr>
          <a:xfrm>
            <a:off x="7333148" y="2455591"/>
            <a:ext cx="588623" cy="307777"/>
          </a:xfrm>
          <a:prstGeom prst="rect">
            <a:avLst/>
          </a:prstGeom>
          <a:noFill/>
        </p:spPr>
        <p:txBody>
          <a:bodyPr wrap="none" rtlCol="0">
            <a:spAutoFit/>
          </a:bodyPr>
          <a:lstStyle/>
          <a:p>
            <a:r>
              <a:rPr lang="en-US" sz="1400" dirty="0">
                <a:latin typeface="Titillium" panose="00000500000000000000" pitchFamily="50" charset="0"/>
              </a:rPr>
              <a:t>2012</a:t>
            </a:r>
          </a:p>
        </p:txBody>
      </p:sp>
      <p:sp>
        <p:nvSpPr>
          <p:cNvPr id="29" name="TextBox 28"/>
          <p:cNvSpPr txBox="1"/>
          <p:nvPr/>
        </p:nvSpPr>
        <p:spPr>
          <a:xfrm>
            <a:off x="8267754" y="2455591"/>
            <a:ext cx="588623" cy="307777"/>
          </a:xfrm>
          <a:prstGeom prst="rect">
            <a:avLst/>
          </a:prstGeom>
          <a:noFill/>
        </p:spPr>
        <p:txBody>
          <a:bodyPr wrap="none" rtlCol="0">
            <a:spAutoFit/>
          </a:bodyPr>
          <a:lstStyle/>
          <a:p>
            <a:r>
              <a:rPr lang="en-US" sz="1400" dirty="0">
                <a:latin typeface="Titillium" panose="00000500000000000000" pitchFamily="50" charset="0"/>
              </a:rPr>
              <a:t>2013</a:t>
            </a:r>
          </a:p>
        </p:txBody>
      </p:sp>
      <p:sp>
        <p:nvSpPr>
          <p:cNvPr id="30" name="TextBox 29"/>
          <p:cNvSpPr txBox="1"/>
          <p:nvPr/>
        </p:nvSpPr>
        <p:spPr>
          <a:xfrm>
            <a:off x="4954017" y="2455591"/>
            <a:ext cx="588623" cy="307777"/>
          </a:xfrm>
          <a:prstGeom prst="rect">
            <a:avLst/>
          </a:prstGeom>
          <a:noFill/>
        </p:spPr>
        <p:txBody>
          <a:bodyPr wrap="none" rtlCol="0">
            <a:spAutoFit/>
          </a:bodyPr>
          <a:lstStyle/>
          <a:p>
            <a:r>
              <a:rPr lang="en-US" sz="1400" dirty="0">
                <a:latin typeface="Titillium" panose="00000500000000000000" pitchFamily="50" charset="0"/>
              </a:rPr>
              <a:t>2004</a:t>
            </a:r>
          </a:p>
        </p:txBody>
      </p:sp>
      <p:cxnSp>
        <p:nvCxnSpPr>
          <p:cNvPr id="31" name="Straight Connector 30"/>
          <p:cNvCxnSpPr/>
          <p:nvPr/>
        </p:nvCxnSpPr>
        <p:spPr>
          <a:xfrm flipH="1" flipV="1">
            <a:off x="6473851" y="1521371"/>
            <a:ext cx="289030" cy="13215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39947" y="1277585"/>
            <a:ext cx="601447" cy="400110"/>
          </a:xfrm>
          <a:prstGeom prst="rect">
            <a:avLst/>
          </a:prstGeom>
          <a:noFill/>
        </p:spPr>
        <p:txBody>
          <a:bodyPr wrap="none" rtlCol="0">
            <a:spAutoFit/>
          </a:bodyPr>
          <a:lstStyle/>
          <a:p>
            <a:r>
              <a:rPr lang="en-US" sz="800" b="1" dirty="0"/>
              <a:t>2007</a:t>
            </a:r>
            <a:r>
              <a:rPr lang="en-US" sz="600" dirty="0"/>
              <a:t> </a:t>
            </a:r>
          </a:p>
          <a:p>
            <a:r>
              <a:rPr lang="en-US" sz="600" dirty="0"/>
              <a:t>First iPhone </a:t>
            </a:r>
          </a:p>
          <a:p>
            <a:r>
              <a:rPr lang="en-US" sz="600" dirty="0"/>
              <a:t>Released</a:t>
            </a:r>
          </a:p>
        </p:txBody>
      </p:sp>
      <p:sp>
        <p:nvSpPr>
          <p:cNvPr id="33" name="TextBox 32"/>
          <p:cNvSpPr txBox="1"/>
          <p:nvPr/>
        </p:nvSpPr>
        <p:spPr>
          <a:xfrm>
            <a:off x="6967176" y="1180275"/>
            <a:ext cx="667170" cy="400110"/>
          </a:xfrm>
          <a:prstGeom prst="rect">
            <a:avLst/>
          </a:prstGeom>
          <a:noFill/>
        </p:spPr>
        <p:txBody>
          <a:bodyPr wrap="none" rtlCol="0">
            <a:spAutoFit/>
          </a:bodyPr>
          <a:lstStyle/>
          <a:p>
            <a:r>
              <a:rPr lang="en-US" sz="800" b="1" dirty="0"/>
              <a:t>2011</a:t>
            </a:r>
            <a:r>
              <a:rPr lang="en-US" sz="600" dirty="0"/>
              <a:t> </a:t>
            </a:r>
          </a:p>
          <a:p>
            <a:r>
              <a:rPr lang="en-US" sz="600" dirty="0"/>
              <a:t>“Industrie 4.0”</a:t>
            </a:r>
          </a:p>
          <a:p>
            <a:r>
              <a:rPr lang="en-US" sz="600" dirty="0"/>
              <a:t>Announced</a:t>
            </a:r>
          </a:p>
        </p:txBody>
      </p:sp>
      <p:cxnSp>
        <p:nvCxnSpPr>
          <p:cNvPr id="34" name="Straight Connector 33"/>
          <p:cNvCxnSpPr/>
          <p:nvPr/>
        </p:nvCxnSpPr>
        <p:spPr>
          <a:xfrm flipH="1" flipV="1">
            <a:off x="6995224" y="1364941"/>
            <a:ext cx="11966" cy="148016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159197" y="1171801"/>
            <a:ext cx="739305" cy="400110"/>
          </a:xfrm>
          <a:prstGeom prst="rect">
            <a:avLst/>
          </a:prstGeom>
          <a:noFill/>
        </p:spPr>
        <p:txBody>
          <a:bodyPr wrap="none" rtlCol="0">
            <a:spAutoFit/>
          </a:bodyPr>
          <a:lstStyle/>
          <a:p>
            <a:r>
              <a:rPr lang="en-US" sz="800" b="1" dirty="0"/>
              <a:t>1999</a:t>
            </a:r>
            <a:r>
              <a:rPr lang="en-US" sz="600" dirty="0"/>
              <a:t> </a:t>
            </a:r>
          </a:p>
          <a:p>
            <a:r>
              <a:rPr lang="en-US" sz="600" dirty="0"/>
              <a:t>The term “IoT” is</a:t>
            </a:r>
          </a:p>
          <a:p>
            <a:r>
              <a:rPr lang="en-US" sz="600" dirty="0"/>
              <a:t>Introduced</a:t>
            </a:r>
          </a:p>
        </p:txBody>
      </p:sp>
      <p:cxnSp>
        <p:nvCxnSpPr>
          <p:cNvPr id="36" name="Straight Connector 35"/>
          <p:cNvCxnSpPr/>
          <p:nvPr/>
        </p:nvCxnSpPr>
        <p:spPr>
          <a:xfrm flipH="1" flipV="1">
            <a:off x="3731882" y="1521371"/>
            <a:ext cx="325777" cy="1321582"/>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47739" y="2947651"/>
            <a:ext cx="914400" cy="484748"/>
          </a:xfrm>
          <a:prstGeom prst="rect">
            <a:avLst/>
          </a:prstGeom>
          <a:noFill/>
        </p:spPr>
        <p:txBody>
          <a:bodyPr wrap="square" lIns="0" tIns="0" rIns="0" bIns="0" rtlCol="0">
            <a:spAutoFit/>
          </a:bodyPr>
          <a:lstStyle/>
          <a:p>
            <a:r>
              <a:rPr lang="en-US" sz="1050" dirty="0">
                <a:latin typeface="Titillium" panose="00000500000000000000" pitchFamily="50" charset="0"/>
              </a:rPr>
              <a:t>Point and Click Operational Efficiency</a:t>
            </a:r>
          </a:p>
        </p:txBody>
      </p:sp>
      <p:pic>
        <p:nvPicPr>
          <p:cNvPr id="38" name="Photo_Protocol Conversio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15580" y="2004429"/>
            <a:ext cx="290835" cy="381963"/>
          </a:xfrm>
          <a:prstGeom prst="rect">
            <a:avLst/>
          </a:prstGeom>
        </p:spPr>
      </p:pic>
      <p:pic>
        <p:nvPicPr>
          <p:cNvPr id="39" name="Picture 2" descr="https://www.garmasl.com/859-large_default/touch-panel-hmi-graphite-series.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212302" y="1809599"/>
            <a:ext cx="699526" cy="69952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8238946" y="2969530"/>
            <a:ext cx="914400" cy="323165"/>
          </a:xfrm>
          <a:prstGeom prst="rect">
            <a:avLst/>
          </a:prstGeom>
          <a:noFill/>
        </p:spPr>
        <p:txBody>
          <a:bodyPr wrap="square" lIns="0" tIns="0" rIns="0" bIns="0" rtlCol="0">
            <a:spAutoFit/>
          </a:bodyPr>
          <a:lstStyle/>
          <a:p>
            <a:r>
              <a:rPr lang="en-US" sz="1050" dirty="0">
                <a:latin typeface="Titillium" panose="00000500000000000000" pitchFamily="50" charset="0"/>
              </a:rPr>
              <a:t>Hardened Modular HMIs </a:t>
            </a:r>
          </a:p>
        </p:txBody>
      </p:sp>
      <p:sp>
        <p:nvSpPr>
          <p:cNvPr id="41" name="TextBox 40"/>
          <p:cNvSpPr txBox="1"/>
          <p:nvPr/>
        </p:nvSpPr>
        <p:spPr>
          <a:xfrm>
            <a:off x="9356817" y="2969530"/>
            <a:ext cx="835269" cy="646331"/>
          </a:xfrm>
          <a:prstGeom prst="rect">
            <a:avLst/>
          </a:prstGeom>
          <a:noFill/>
        </p:spPr>
        <p:txBody>
          <a:bodyPr wrap="square" lIns="0" tIns="0" rIns="0" bIns="0" rtlCol="0">
            <a:spAutoFit/>
          </a:bodyPr>
          <a:lstStyle/>
          <a:p>
            <a:r>
              <a:rPr lang="en-US" sz="1050" dirty="0">
                <a:latin typeface="Titillium" panose="00000500000000000000" pitchFamily="50" charset="0"/>
              </a:rPr>
              <a:t>Embedded Multi-Platform MQTT</a:t>
            </a:r>
          </a:p>
        </p:txBody>
      </p:sp>
      <p:pic>
        <p:nvPicPr>
          <p:cNvPr id="42" name="Photo_N-Tron Ethernet Switches"/>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11089" y="1976030"/>
            <a:ext cx="438760" cy="438760"/>
          </a:xfrm>
          <a:prstGeom prst="rect">
            <a:avLst/>
          </a:prstGeom>
        </p:spPr>
      </p:pic>
      <p:sp>
        <p:nvSpPr>
          <p:cNvPr id="43" name="TextBox 42"/>
          <p:cNvSpPr txBox="1"/>
          <p:nvPr/>
        </p:nvSpPr>
        <p:spPr>
          <a:xfrm>
            <a:off x="11277600" y="2947651"/>
            <a:ext cx="914400" cy="484748"/>
          </a:xfrm>
          <a:prstGeom prst="rect">
            <a:avLst/>
          </a:prstGeom>
          <a:noFill/>
        </p:spPr>
        <p:txBody>
          <a:bodyPr wrap="square" lIns="0" tIns="0" rIns="0" bIns="0" rtlCol="0">
            <a:spAutoFit/>
          </a:bodyPr>
          <a:lstStyle/>
          <a:p>
            <a:r>
              <a:rPr lang="en-US" sz="1050" dirty="0">
                <a:latin typeface="Titillium" panose="00000500000000000000" pitchFamily="50" charset="0"/>
              </a:rPr>
              <a:t>Anything </a:t>
            </a:r>
            <a:r>
              <a:rPr lang="en-US" sz="1050" dirty="0">
                <a:solidFill>
                  <a:schemeClr val="accent3"/>
                </a:solidFill>
                <a:latin typeface="Titillium" panose="00000500000000000000" pitchFamily="50" charset="0"/>
              </a:rPr>
              <a:t>In</a:t>
            </a:r>
            <a:r>
              <a:rPr lang="en-US" sz="1050" dirty="0">
                <a:latin typeface="Titillium" panose="00000500000000000000" pitchFamily="50" charset="0"/>
              </a:rPr>
              <a:t>.</a:t>
            </a:r>
          </a:p>
          <a:p>
            <a:r>
              <a:rPr lang="en-US" sz="1050" dirty="0">
                <a:latin typeface="Titillium" panose="00000500000000000000" pitchFamily="50" charset="0"/>
              </a:rPr>
              <a:t>Anything </a:t>
            </a:r>
            <a:r>
              <a:rPr lang="en-US" sz="1050" dirty="0">
                <a:solidFill>
                  <a:schemeClr val="accent3"/>
                </a:solidFill>
                <a:latin typeface="Titillium" panose="00000500000000000000" pitchFamily="50" charset="0"/>
              </a:rPr>
              <a:t>Out</a:t>
            </a:r>
            <a:r>
              <a:rPr lang="en-US" sz="1050" dirty="0">
                <a:latin typeface="Titillium" panose="00000500000000000000" pitchFamily="50" charset="0"/>
              </a:rPr>
              <a:t>.</a:t>
            </a:r>
          </a:p>
          <a:p>
            <a:r>
              <a:rPr lang="en-US" sz="1050" dirty="0">
                <a:solidFill>
                  <a:schemeClr val="accent3"/>
                </a:solidFill>
                <a:latin typeface="Titillium" panose="00000500000000000000" pitchFamily="50" charset="0"/>
              </a:rPr>
              <a:t>Anywhere</a:t>
            </a:r>
            <a:r>
              <a:rPr lang="en-US" sz="1050" dirty="0">
                <a:latin typeface="Titillium" panose="00000500000000000000" pitchFamily="50" charset="0"/>
              </a:rPr>
              <a:t>.</a:t>
            </a:r>
          </a:p>
        </p:txBody>
      </p:sp>
      <p:pic>
        <p:nvPicPr>
          <p:cNvPr id="44" name="Picture 4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77600" y="1942869"/>
            <a:ext cx="912025" cy="457200"/>
          </a:xfrm>
          <a:prstGeom prst="rect">
            <a:avLst/>
          </a:prstGeom>
        </p:spPr>
      </p:pic>
      <p:pic>
        <p:nvPicPr>
          <p:cNvPr id="45"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254333" y="1831817"/>
            <a:ext cx="627430" cy="62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descr="Image result for bluetree wireless product 200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905718" y="2056105"/>
            <a:ext cx="657024" cy="34979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0358772" y="2947650"/>
            <a:ext cx="835269" cy="323165"/>
          </a:xfrm>
          <a:prstGeom prst="rect">
            <a:avLst/>
          </a:prstGeom>
          <a:noFill/>
        </p:spPr>
        <p:txBody>
          <a:bodyPr wrap="square" lIns="0" tIns="0" rIns="0" bIns="0" rtlCol="0">
            <a:spAutoFit/>
          </a:bodyPr>
          <a:lstStyle/>
          <a:p>
            <a:r>
              <a:rPr lang="en-US" sz="1050" dirty="0">
                <a:latin typeface="Titillium" panose="00000500000000000000" pitchFamily="50" charset="0"/>
              </a:rPr>
              <a:t>Effortless </a:t>
            </a:r>
          </a:p>
          <a:p>
            <a:r>
              <a:rPr lang="en-US" sz="1050" dirty="0">
                <a:latin typeface="Titillium" panose="00000500000000000000" pitchFamily="50" charset="0"/>
              </a:rPr>
              <a:t>IIoT</a:t>
            </a:r>
          </a:p>
        </p:txBody>
      </p:sp>
      <p:sp>
        <p:nvSpPr>
          <p:cNvPr id="49" name="TextBox 48"/>
          <p:cNvSpPr txBox="1"/>
          <p:nvPr/>
        </p:nvSpPr>
        <p:spPr>
          <a:xfrm>
            <a:off x="10243941" y="2460034"/>
            <a:ext cx="588623" cy="307777"/>
          </a:xfrm>
          <a:prstGeom prst="rect">
            <a:avLst/>
          </a:prstGeom>
          <a:noFill/>
        </p:spPr>
        <p:txBody>
          <a:bodyPr wrap="none" rtlCol="0">
            <a:spAutoFit/>
          </a:bodyPr>
          <a:lstStyle/>
          <a:p>
            <a:r>
              <a:rPr lang="en-US" sz="1400" dirty="0">
                <a:latin typeface="Titillium" panose="00000500000000000000" pitchFamily="50" charset="0"/>
              </a:rPr>
              <a:t>2018</a:t>
            </a:r>
          </a:p>
        </p:txBody>
      </p:sp>
      <p:sp>
        <p:nvSpPr>
          <p:cNvPr id="48" name="TextBox 47"/>
          <p:cNvSpPr txBox="1"/>
          <p:nvPr/>
        </p:nvSpPr>
        <p:spPr>
          <a:xfrm>
            <a:off x="11277600" y="2455591"/>
            <a:ext cx="588623" cy="307777"/>
          </a:xfrm>
          <a:prstGeom prst="rect">
            <a:avLst/>
          </a:prstGeom>
          <a:noFill/>
        </p:spPr>
        <p:txBody>
          <a:bodyPr wrap="none" rtlCol="0">
            <a:spAutoFit/>
          </a:bodyPr>
          <a:lstStyle/>
          <a:p>
            <a:r>
              <a:rPr lang="en-US" sz="1400" dirty="0">
                <a:latin typeface="Titillium" panose="00000500000000000000" pitchFamily="50" charset="0"/>
              </a:rPr>
              <a:t>2020</a:t>
            </a:r>
          </a:p>
        </p:txBody>
      </p:sp>
      <p:sp>
        <p:nvSpPr>
          <p:cNvPr id="47" name="TextBox 46"/>
          <p:cNvSpPr txBox="1"/>
          <p:nvPr/>
        </p:nvSpPr>
        <p:spPr>
          <a:xfrm>
            <a:off x="9273737" y="2466880"/>
            <a:ext cx="588623" cy="307777"/>
          </a:xfrm>
          <a:prstGeom prst="rect">
            <a:avLst/>
          </a:prstGeom>
          <a:noFill/>
        </p:spPr>
        <p:txBody>
          <a:bodyPr wrap="none" rtlCol="0">
            <a:spAutoFit/>
          </a:bodyPr>
          <a:lstStyle/>
          <a:p>
            <a:r>
              <a:rPr lang="en-US" sz="1400" dirty="0">
                <a:latin typeface="Titillium" panose="00000500000000000000" pitchFamily="50" charset="0"/>
              </a:rPr>
              <a:t>2016</a:t>
            </a:r>
          </a:p>
        </p:txBody>
      </p:sp>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19206" y="1927692"/>
            <a:ext cx="457200" cy="457200"/>
          </a:xfrm>
          <a:prstGeom prst="rect">
            <a:avLst/>
          </a:prstGeom>
        </p:spPr>
      </p:pic>
      <p:sp>
        <p:nvSpPr>
          <p:cNvPr id="56" name="FlexEdge Reveal"/>
          <p:cNvSpPr/>
          <p:nvPr/>
        </p:nvSpPr>
        <p:spPr>
          <a:xfrm>
            <a:off x="11174391" y="824312"/>
            <a:ext cx="959556" cy="293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TV HMIs MQTT IIoT"/>
          <p:cNvSpPr/>
          <p:nvPr/>
        </p:nvSpPr>
        <p:spPr>
          <a:xfrm>
            <a:off x="6879772" y="1045781"/>
            <a:ext cx="4470400" cy="293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iPhone Reveal"/>
          <p:cNvSpPr/>
          <p:nvPr/>
        </p:nvSpPr>
        <p:spPr>
          <a:xfrm>
            <a:off x="4939362" y="972457"/>
            <a:ext cx="3836276" cy="2527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Multi Protocol IoT"/>
          <p:cNvSpPr/>
          <p:nvPr/>
        </p:nvSpPr>
        <p:spPr>
          <a:xfrm>
            <a:off x="2119086" y="566057"/>
            <a:ext cx="3123574" cy="3476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Legacy"/>
          <p:cNvSpPr/>
          <p:nvPr/>
        </p:nvSpPr>
        <p:spPr>
          <a:xfrm>
            <a:off x="0" y="1695418"/>
            <a:ext cx="2191657" cy="1891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78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2"/>
                                        </p:tgtEl>
                                      </p:cBhvr>
                                    </p:animEffect>
                                    <p:set>
                                      <p:cBhvr>
                                        <p:cTn id="17" dur="1" fill="hold">
                                          <p:stCondLst>
                                            <p:cond delay="499"/>
                                          </p:stCondLst>
                                        </p:cTn>
                                        <p:tgtEl>
                                          <p:spTgt spid="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2" grpId="0" animBg="1"/>
      <p:bldP spid="54"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32"/>
          </p:nvPr>
        </p:nvSpPr>
        <p:spPr>
          <a:xfrm>
            <a:off x="6541332" y="-3"/>
            <a:ext cx="5650668" cy="1438275"/>
          </a:xfrm>
        </p:spPr>
        <p:txBody>
          <a:bodyPr/>
          <a:lstStyle/>
          <a:p>
            <a:r>
              <a:rPr lang="en-US" dirty="0"/>
              <a:t>Bei </a:t>
            </a:r>
            <a:r>
              <a:rPr lang="en-US" dirty="0" err="1"/>
              <a:t>Veränderung</a:t>
            </a:r>
            <a:r>
              <a:rPr lang="en-US" dirty="0"/>
              <a:t> </a:t>
            </a:r>
            <a:r>
              <a:rPr lang="en-US" dirty="0" err="1"/>
              <a:t>anpassen</a:t>
            </a:r>
            <a:r>
              <a:rPr lang="en-US" dirty="0"/>
              <a:t>.</a:t>
            </a:r>
          </a:p>
        </p:txBody>
      </p:sp>
      <p:sp>
        <p:nvSpPr>
          <p:cNvPr id="17" name="Text Placeholder 16"/>
          <p:cNvSpPr>
            <a:spLocks noGrp="1"/>
          </p:cNvSpPr>
          <p:nvPr>
            <p:ph type="body" sz="quarter" idx="33"/>
          </p:nvPr>
        </p:nvSpPr>
        <p:spPr/>
        <p:txBody>
          <a:bodyPr/>
          <a:lstStyle/>
          <a:p>
            <a:r>
              <a:rPr lang="de-DE" dirty="0"/>
              <a:t>Beginnen mit einer vormontierten Lösung, die sich bei Änderungen  anpasst</a:t>
            </a:r>
            <a:endParaRPr lang="en-US" dirty="0"/>
          </a:p>
        </p:txBody>
      </p:sp>
      <p:sp>
        <p:nvSpPr>
          <p:cNvPr id="14" name="Text Placeholder 13"/>
          <p:cNvSpPr>
            <a:spLocks noGrp="1"/>
          </p:cNvSpPr>
          <p:nvPr>
            <p:ph type="body" sz="quarter" idx="29"/>
          </p:nvPr>
        </p:nvSpPr>
        <p:spPr/>
        <p:txBody>
          <a:bodyPr/>
          <a:lstStyle/>
          <a:p>
            <a:r>
              <a:rPr lang="en-US" dirty="0"/>
              <a:t>Start Small. Think Big.</a:t>
            </a:r>
          </a:p>
        </p:txBody>
      </p:sp>
      <p:sp>
        <p:nvSpPr>
          <p:cNvPr id="13" name="Text Placeholder 12"/>
          <p:cNvSpPr>
            <a:spLocks noGrp="1"/>
          </p:cNvSpPr>
          <p:nvPr>
            <p:ph type="body" sz="quarter" idx="14"/>
          </p:nvPr>
        </p:nvSpPr>
        <p:spPr/>
        <p:txBody>
          <a:bodyPr/>
          <a:lstStyle/>
          <a:p>
            <a:r>
              <a:rPr lang="en-US" dirty="0" err="1"/>
              <a:t>Starten</a:t>
            </a:r>
            <a:r>
              <a:rPr lang="en-US" dirty="0"/>
              <a:t> Sie </a:t>
            </a:r>
            <a:r>
              <a:rPr lang="en-US" dirty="0" err="1"/>
              <a:t>mit</a:t>
            </a:r>
            <a:r>
              <a:rPr lang="en-US" dirty="0"/>
              <a:t> dem Controller und </a:t>
            </a:r>
            <a:r>
              <a:rPr lang="en-US" dirty="0" err="1"/>
              <a:t>wählen</a:t>
            </a:r>
            <a:r>
              <a:rPr lang="en-US" dirty="0"/>
              <a:t> Sie die Module. </a:t>
            </a:r>
          </a:p>
        </p:txBody>
      </p:sp>
      <p:sp>
        <p:nvSpPr>
          <p:cNvPr id="9" name="Slide Number Placeholder 8"/>
          <p:cNvSpPr>
            <a:spLocks noGrp="1"/>
          </p:cNvSpPr>
          <p:nvPr>
            <p:ph type="sldNum" sz="quarter" idx="4294967295"/>
          </p:nvPr>
        </p:nvSpPr>
        <p:spPr>
          <a:xfrm>
            <a:off x="459197" y="6477199"/>
            <a:ext cx="563880" cy="365125"/>
          </a:xfrm>
          <a:prstGeom prst="rect">
            <a:avLst/>
          </a:prstGeom>
        </p:spPr>
        <p:txBody>
          <a:bodyPr/>
          <a:lstStyle/>
          <a:p>
            <a:fld id="{84993F75-2216-1046-AEF3-A956D275DDD9}" type="slidenum">
              <a:rPr lang="en-US" smtClean="0"/>
              <a:pPr/>
              <a:t>30</a:t>
            </a:fld>
            <a:endParaRPr lang="en-US" dirty="0"/>
          </a:p>
        </p:txBody>
      </p:sp>
      <p:pic>
        <p:nvPicPr>
          <p:cNvPr id="20" name="Content Placeholder 9"/>
          <p:cNvPicPr>
            <a:picLocks noGrp="1" noChangeAspect="1"/>
          </p:cNvPicPr>
          <p:nvPr>
            <p:ph sz="quarter" idx="31"/>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69257" y="2656114"/>
            <a:ext cx="3048840" cy="3048840"/>
          </a:xfrm>
          <a:prstGeom prst="rect">
            <a:avLst/>
          </a:prstGeom>
        </p:spPr>
      </p:pic>
      <p:pic>
        <p:nvPicPr>
          <p:cNvPr id="21" name="Picture 20"/>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272971" y="2456544"/>
            <a:ext cx="1463040" cy="1463040"/>
          </a:xfrm>
          <a:prstGeom prst="rect">
            <a:avLst/>
          </a:prstGeom>
        </p:spPr>
      </p:pic>
      <p:pic>
        <p:nvPicPr>
          <p:cNvPr id="24" name="Picture 23"/>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59091" y1="35576" x2="73515" y2="35152"/>
                      </a14:backgroundRemoval>
                    </a14:imgEffect>
                  </a14:imgLayer>
                </a14:imgProps>
              </a:ext>
              <a:ext uri="{28A0092B-C50C-407E-A947-70E740481C1C}">
                <a14:useLocalDpi xmlns:a14="http://schemas.microsoft.com/office/drawing/2010/main"/>
              </a:ext>
            </a:extLst>
          </a:blip>
          <a:stretch>
            <a:fillRect/>
          </a:stretch>
        </p:blipFill>
        <p:spPr>
          <a:xfrm>
            <a:off x="3190910" y="3526692"/>
            <a:ext cx="1463040" cy="1463040"/>
          </a:xfrm>
          <a:prstGeom prst="rect">
            <a:avLst/>
          </a:prstGeom>
        </p:spPr>
      </p:pic>
      <p:pic>
        <p:nvPicPr>
          <p:cNvPr id="2" name="Picture 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182815" y="4724400"/>
            <a:ext cx="1463040" cy="1463040"/>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1655" y="2687357"/>
            <a:ext cx="5585260" cy="3141709"/>
          </a:xfrm>
          <a:prstGeom prst="rect">
            <a:avLst/>
          </a:prstGeom>
        </p:spPr>
      </p:pic>
    </p:spTree>
    <p:extLst>
      <p:ext uri="{BB962C8B-B14F-4D97-AF65-F5344CB8AC3E}">
        <p14:creationId xmlns:p14="http://schemas.microsoft.com/office/powerpoint/2010/main" val="129121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29"/>
          </p:nvPr>
        </p:nvSpPr>
        <p:spPr/>
        <p:txBody>
          <a:bodyPr/>
          <a:lstStyle/>
          <a:p>
            <a:r>
              <a:rPr lang="en-US" dirty="0"/>
              <a:t>FlexEdge Builder Web Tool</a:t>
            </a:r>
          </a:p>
        </p:txBody>
      </p:sp>
      <p:pic>
        <p:nvPicPr>
          <p:cNvPr id="12" name="Picture 11"/>
          <p:cNvPicPr>
            <a:picLocks noChangeAspect="1"/>
          </p:cNvPicPr>
          <p:nvPr/>
        </p:nvPicPr>
        <p:blipFill>
          <a:blip r:embed="rId3"/>
          <a:stretch>
            <a:fillRect/>
          </a:stretch>
        </p:blipFill>
        <p:spPr>
          <a:xfrm>
            <a:off x="1350816" y="1868994"/>
            <a:ext cx="2668991" cy="3863402"/>
          </a:xfrm>
          <a:prstGeom prst="rect">
            <a:avLst/>
          </a:prstGeom>
        </p:spPr>
      </p:pic>
      <p:pic>
        <p:nvPicPr>
          <p:cNvPr id="13" name="Picture 12"/>
          <p:cNvPicPr>
            <a:picLocks noChangeAspect="1"/>
          </p:cNvPicPr>
          <p:nvPr/>
        </p:nvPicPr>
        <p:blipFill>
          <a:blip r:embed="rId4"/>
          <a:stretch>
            <a:fillRect/>
          </a:stretch>
        </p:blipFill>
        <p:spPr>
          <a:xfrm>
            <a:off x="5919831" y="1868994"/>
            <a:ext cx="6150513" cy="4797556"/>
          </a:xfrm>
          <a:prstGeom prst="rect">
            <a:avLst/>
          </a:prstGeom>
        </p:spPr>
      </p:pic>
      <p:sp>
        <p:nvSpPr>
          <p:cNvPr id="14" name="Rectangle 13"/>
          <p:cNvSpPr/>
          <p:nvPr/>
        </p:nvSpPr>
        <p:spPr>
          <a:xfrm>
            <a:off x="1270500" y="1499662"/>
            <a:ext cx="4073551" cy="369332"/>
          </a:xfrm>
          <a:prstGeom prst="rect">
            <a:avLst/>
          </a:prstGeom>
        </p:spPr>
        <p:txBody>
          <a:bodyPr wrap="none">
            <a:spAutoFit/>
          </a:bodyPr>
          <a:lstStyle/>
          <a:p>
            <a:r>
              <a:rPr lang="en-US" b="1" dirty="0" err="1">
                <a:solidFill>
                  <a:srgbClr val="C00000"/>
                </a:solidFill>
              </a:rPr>
              <a:t>Schritt</a:t>
            </a:r>
            <a:r>
              <a:rPr lang="en-US" b="1" dirty="0">
                <a:solidFill>
                  <a:srgbClr val="C00000"/>
                </a:solidFill>
              </a:rPr>
              <a:t> 1 – </a:t>
            </a:r>
            <a:r>
              <a:rPr lang="en-US" b="1" dirty="0" err="1">
                <a:solidFill>
                  <a:srgbClr val="C00000"/>
                </a:solidFill>
              </a:rPr>
              <a:t>Wählen</a:t>
            </a:r>
            <a:r>
              <a:rPr lang="en-US" b="1" dirty="0">
                <a:solidFill>
                  <a:srgbClr val="C00000"/>
                </a:solidFill>
              </a:rPr>
              <a:t> Sie den Controller </a:t>
            </a:r>
          </a:p>
        </p:txBody>
      </p:sp>
      <p:sp>
        <p:nvSpPr>
          <p:cNvPr id="15" name="Rectangle 14"/>
          <p:cNvSpPr/>
          <p:nvPr/>
        </p:nvSpPr>
        <p:spPr>
          <a:xfrm>
            <a:off x="5808375" y="1499662"/>
            <a:ext cx="3435556" cy="369332"/>
          </a:xfrm>
          <a:prstGeom prst="rect">
            <a:avLst/>
          </a:prstGeom>
        </p:spPr>
        <p:txBody>
          <a:bodyPr wrap="none">
            <a:spAutoFit/>
          </a:bodyPr>
          <a:lstStyle/>
          <a:p>
            <a:r>
              <a:rPr lang="en-US" b="1" dirty="0" err="1">
                <a:solidFill>
                  <a:srgbClr val="C00000"/>
                </a:solidFill>
              </a:rPr>
              <a:t>Schritt</a:t>
            </a:r>
            <a:r>
              <a:rPr lang="en-US" b="1" dirty="0">
                <a:solidFill>
                  <a:srgbClr val="C00000"/>
                </a:solidFill>
              </a:rPr>
              <a:t> 2 – </a:t>
            </a:r>
            <a:r>
              <a:rPr lang="en-US" b="1" dirty="0" err="1">
                <a:solidFill>
                  <a:srgbClr val="C00000"/>
                </a:solidFill>
              </a:rPr>
              <a:t>Optionen</a:t>
            </a:r>
            <a:r>
              <a:rPr lang="en-US" b="1" dirty="0">
                <a:solidFill>
                  <a:srgbClr val="C00000"/>
                </a:solidFill>
              </a:rPr>
              <a:t> </a:t>
            </a:r>
            <a:r>
              <a:rPr lang="en-US" b="1" dirty="0" err="1">
                <a:solidFill>
                  <a:srgbClr val="C00000"/>
                </a:solidFill>
              </a:rPr>
              <a:t>auswählen</a:t>
            </a:r>
            <a:endParaRPr lang="en-US" b="1" dirty="0">
              <a:solidFill>
                <a:srgbClr val="C00000"/>
              </a:solidFill>
            </a:endParaRPr>
          </a:p>
        </p:txBody>
      </p:sp>
      <p:sp>
        <p:nvSpPr>
          <p:cNvPr id="17" name="Right Arrow 16"/>
          <p:cNvSpPr/>
          <p:nvPr/>
        </p:nvSpPr>
        <p:spPr>
          <a:xfrm>
            <a:off x="5601934" y="4922044"/>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a:off x="5422106" y="5494972"/>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a:off x="5919831" y="6202921"/>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a:off x="8655758" y="5383175"/>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660F8D56-9D71-466A-9A99-F458A9396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3118" y="65594"/>
            <a:ext cx="1803400" cy="1803400"/>
          </a:xfrm>
          <a:prstGeom prst="rect">
            <a:avLst/>
          </a:prstGeom>
        </p:spPr>
      </p:pic>
    </p:spTree>
    <p:extLst>
      <p:ext uri="{BB962C8B-B14F-4D97-AF65-F5344CB8AC3E}">
        <p14:creationId xmlns:p14="http://schemas.microsoft.com/office/powerpoint/2010/main" val="13952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83620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712" name="think-cell Slide" r:id="rId4" imgW="381" imgH="381" progId="TCLayout.ActiveDocument.1">
                  <p:embed/>
                </p:oleObj>
              </mc:Choice>
              <mc:Fallback>
                <p:oleObj name="think-cell Slide" r:id="rId4" imgW="381" imgH="38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p:txBody>
          <a:bodyPr/>
          <a:lstStyle/>
          <a:p>
            <a:r>
              <a:rPr lang="en-US" dirty="0"/>
              <a:t>Appendix</a:t>
            </a:r>
          </a:p>
        </p:txBody>
      </p:sp>
      <p:sp>
        <p:nvSpPr>
          <p:cNvPr id="6" name="Text Placeholder 5"/>
          <p:cNvSpPr>
            <a:spLocks noGrp="1"/>
          </p:cNvSpPr>
          <p:nvPr>
            <p:ph type="body" sz="quarter" idx="14"/>
          </p:nvPr>
        </p:nvSpPr>
        <p:spPr/>
        <p:txBody>
          <a:bodyPr/>
          <a:lstStyle/>
          <a:p>
            <a:r>
              <a:rPr lang="en-US" dirty="0"/>
              <a:t>Zu </a:t>
            </a:r>
            <a:r>
              <a:rPr lang="en-US" dirty="0" err="1"/>
              <a:t>FlexEdge</a:t>
            </a:r>
            <a:r>
              <a:rPr lang="en-US" dirty="0"/>
              <a:t>™ </a:t>
            </a:r>
            <a:r>
              <a:rPr lang="en-US" dirty="0" err="1"/>
              <a:t>wechseln</a:t>
            </a:r>
            <a:endParaRPr lang="en-US" dirty="0"/>
          </a:p>
        </p:txBody>
      </p:sp>
    </p:spTree>
    <p:extLst>
      <p:ext uri="{BB962C8B-B14F-4D97-AF65-F5344CB8AC3E}">
        <p14:creationId xmlns:p14="http://schemas.microsoft.com/office/powerpoint/2010/main" val="840617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352074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821" name="think-cell Slide" r:id="rId6" imgW="381" imgH="381" progId="TCLayout.ActiveDocument.1">
                  <p:embed/>
                </p:oleObj>
              </mc:Choice>
              <mc:Fallback>
                <p:oleObj name="think-cell Slide" r:id="rId6" imgW="381" imgH="381" progId="TCLayout.ActiveDocument.1">
                  <p:embed/>
                  <p:pic>
                    <p:nvPicPr>
                      <p:cNvPr id="20" name="Object 19"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ctangle 2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2" name="Content Placeholder 1"/>
          <p:cNvSpPr>
            <a:spLocks noGrp="1"/>
          </p:cNvSpPr>
          <p:nvPr>
            <p:ph sz="quarter" idx="12"/>
          </p:nvPr>
        </p:nvSpPr>
        <p:spPr/>
        <p:txBody>
          <a:bodyPr/>
          <a:lstStyle/>
          <a:p>
            <a:endParaRPr lang="en-US"/>
          </a:p>
        </p:txBody>
      </p:sp>
      <p:sp>
        <p:nvSpPr>
          <p:cNvPr id="5" name="Title 4"/>
          <p:cNvSpPr>
            <a:spLocks noGrp="1"/>
          </p:cNvSpPr>
          <p:nvPr>
            <p:ph type="title"/>
          </p:nvPr>
        </p:nvSpPr>
        <p:spPr/>
        <p:txBody>
          <a:bodyPr/>
          <a:lstStyle/>
          <a:p>
            <a:r>
              <a:rPr lang="en-US" dirty="0" err="1"/>
              <a:t>Produktübergang</a:t>
            </a:r>
            <a:endParaRPr lang="en-US" dirty="0"/>
          </a:p>
        </p:txBody>
      </p:sp>
      <p:sp>
        <p:nvSpPr>
          <p:cNvPr id="7" name="Text Placeholder 6"/>
          <p:cNvSpPr>
            <a:spLocks noGrp="1"/>
          </p:cNvSpPr>
          <p:nvPr>
            <p:ph type="body" sz="quarter" idx="37"/>
          </p:nvPr>
        </p:nvSpPr>
        <p:spPr>
          <a:xfrm>
            <a:off x="1689652" y="1658645"/>
            <a:ext cx="4824410" cy="560387"/>
          </a:xfrm>
        </p:spPr>
        <p:txBody>
          <a:bodyPr>
            <a:normAutofit/>
          </a:bodyPr>
          <a:lstStyle/>
          <a:p>
            <a:r>
              <a:rPr lang="en-US" sz="2000" dirty="0"/>
              <a:t>Data Station Plus </a:t>
            </a:r>
            <a:r>
              <a:rPr lang="en-US" sz="2000" dirty="0" err="1"/>
              <a:t>oder</a:t>
            </a:r>
            <a:r>
              <a:rPr lang="en-US" sz="2000" dirty="0"/>
              <a:t> Modular Controller</a:t>
            </a:r>
          </a:p>
        </p:txBody>
      </p:sp>
      <p:sp>
        <p:nvSpPr>
          <p:cNvPr id="11" name="Text Placeholder 10"/>
          <p:cNvSpPr>
            <a:spLocks noGrp="1"/>
          </p:cNvSpPr>
          <p:nvPr>
            <p:ph type="body" sz="quarter" idx="51"/>
          </p:nvPr>
        </p:nvSpPr>
        <p:spPr>
          <a:xfrm>
            <a:off x="1689652" y="2695968"/>
            <a:ext cx="4824410" cy="560387"/>
          </a:xfrm>
        </p:spPr>
        <p:txBody>
          <a:bodyPr>
            <a:normAutofit/>
          </a:bodyPr>
          <a:lstStyle/>
          <a:p>
            <a:r>
              <a:rPr lang="en-US" sz="2000" dirty="0" err="1"/>
              <a:t>IndustrialPro</a:t>
            </a:r>
            <a:r>
              <a:rPr lang="en-US" sz="2000" dirty="0"/>
              <a:t> SN</a:t>
            </a:r>
          </a:p>
        </p:txBody>
      </p:sp>
      <p:sp>
        <p:nvSpPr>
          <p:cNvPr id="6" name="Text Placeholder 5"/>
          <p:cNvSpPr>
            <a:spLocks noGrp="1"/>
          </p:cNvSpPr>
          <p:nvPr>
            <p:ph type="body" sz="quarter" idx="47"/>
          </p:nvPr>
        </p:nvSpPr>
        <p:spPr/>
        <p:txBody>
          <a:bodyPr/>
          <a:lstStyle/>
          <a:p>
            <a:endParaRPr lang="en-US"/>
          </a:p>
        </p:txBody>
      </p:sp>
      <p:sp>
        <p:nvSpPr>
          <p:cNvPr id="24" name="Text Placeholder 23"/>
          <p:cNvSpPr>
            <a:spLocks noGrp="1"/>
          </p:cNvSpPr>
          <p:nvPr>
            <p:ph type="body" sz="quarter" idx="57"/>
          </p:nvPr>
        </p:nvSpPr>
        <p:spPr/>
        <p:txBody>
          <a:bodyPr/>
          <a:lstStyle/>
          <a:p>
            <a:endParaRPr lang="en-US"/>
          </a:p>
        </p:txBody>
      </p:sp>
    </p:spTree>
    <p:extLst>
      <p:ext uri="{BB962C8B-B14F-4D97-AF65-F5344CB8AC3E}">
        <p14:creationId xmlns:p14="http://schemas.microsoft.com/office/powerpoint/2010/main" val="342755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845" name="think-cell Slide" r:id="rId5" imgW="381" imgH="381" progId="TCLayout.ActiveDocument.1">
                  <p:embed/>
                </p:oleObj>
              </mc:Choice>
              <mc:Fallback>
                <p:oleObj name="think-cell Slide" r:id="rId5" imgW="381" imgH="381" progId="TCLayout.ActiveDocument.1">
                  <p:embed/>
                  <p:pic>
                    <p:nvPicPr>
                      <p:cNvPr id="24" name="Object 2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Text Placeholder 13"/>
          <p:cNvSpPr>
            <a:spLocks noGrp="1"/>
          </p:cNvSpPr>
          <p:nvPr>
            <p:ph type="body" sz="quarter" idx="29"/>
          </p:nvPr>
        </p:nvSpPr>
        <p:spPr/>
        <p:txBody>
          <a:bodyPr/>
          <a:lstStyle/>
          <a:p>
            <a:r>
              <a:rPr lang="en-US" dirty="0" err="1"/>
              <a:t>Größenvergleich</a:t>
            </a:r>
            <a:endParaRPr lang="en-US" dirty="0"/>
          </a:p>
        </p:txBody>
      </p:sp>
      <p:sp>
        <p:nvSpPr>
          <p:cNvPr id="13" name="Text Placeholder 12"/>
          <p:cNvSpPr>
            <a:spLocks noGrp="1"/>
          </p:cNvSpPr>
          <p:nvPr>
            <p:ph type="body" sz="quarter" idx="14"/>
          </p:nvPr>
        </p:nvSpPr>
        <p:spPr/>
        <p:txBody>
          <a:bodyPr/>
          <a:lstStyle/>
          <a:p>
            <a:r>
              <a:rPr lang="en-US" dirty="0"/>
              <a:t>Data Station Plus (DSP) und Modular Controller</a:t>
            </a:r>
          </a:p>
        </p:txBody>
      </p:sp>
      <p:pic>
        <p:nvPicPr>
          <p:cNvPr id="17" name="Content Placeholder 16"/>
          <p:cNvPicPr>
            <a:picLocks noGrp="1" noChangeAspect="1"/>
          </p:cNvPicPr>
          <p:nvPr>
            <p:ph sz="quarter" idx="30"/>
          </p:nvPr>
        </p:nvPicPr>
        <p:blipFill>
          <a:blip r:embed="rId7" cstate="email">
            <a:extLst>
              <a:ext uri="{BEBA8EAE-BF5A-486C-A8C5-ECC9F3942E4B}">
                <a14:imgProps xmlns:a14="http://schemas.microsoft.com/office/drawing/2010/main">
                  <a14:imgLayer r:embed="rId8">
                    <a14:imgEffect>
                      <a14:backgroundRemoval t="0" b="100000" l="0" r="100000">
                        <a14:foregroundMark x1="19429" y1="33143" x2="25143" y2="83143"/>
                        <a14:foregroundMark x1="35000" y1="62000" x2="14571" y2="76714"/>
                        <a14:foregroundMark x1="18714" y1="52143" x2="20143" y2="81000"/>
                        <a14:foregroundMark x1="16429" y1="76857" x2="28000" y2="88429"/>
                      </a14:backgroundRemoval>
                    </a14:imgEffect>
                  </a14:imgLayer>
                </a14:imgProps>
              </a:ext>
              <a:ext uri="{28A0092B-C50C-407E-A947-70E740481C1C}">
                <a14:useLocalDpi xmlns:a14="http://schemas.microsoft.com/office/drawing/2010/main"/>
              </a:ext>
            </a:extLst>
          </a:blip>
          <a:stretch>
            <a:fillRect/>
          </a:stretch>
        </p:blipFill>
        <p:spPr>
          <a:xfrm>
            <a:off x="196204" y="2997844"/>
            <a:ext cx="2530997" cy="2530997"/>
          </a:xfrm>
        </p:spPr>
      </p:pic>
      <p:graphicFrame>
        <p:nvGraphicFramePr>
          <p:cNvPr id="22" name="Table 21"/>
          <p:cNvGraphicFramePr>
            <a:graphicFrameLocks noGrp="1"/>
          </p:cNvGraphicFramePr>
          <p:nvPr>
            <p:extLst>
              <p:ext uri="{D42A27DB-BD31-4B8C-83A1-F6EECF244321}">
                <p14:modId xmlns:p14="http://schemas.microsoft.com/office/powerpoint/2010/main" val="2611594583"/>
              </p:ext>
            </p:extLst>
          </p:nvPr>
        </p:nvGraphicFramePr>
        <p:xfrm>
          <a:off x="2708477" y="3435858"/>
          <a:ext cx="5567424" cy="1752600"/>
        </p:xfrm>
        <a:graphic>
          <a:graphicData uri="http://schemas.openxmlformats.org/drawingml/2006/table">
            <a:tbl>
              <a:tblPr firstRow="1" bandRow="1">
                <a:tableStyleId>{5C22544A-7EE6-4342-B048-85BDC9FD1C3A}</a:tableStyleId>
              </a:tblPr>
              <a:tblGrid>
                <a:gridCol w="972272">
                  <a:extLst>
                    <a:ext uri="{9D8B030D-6E8A-4147-A177-3AD203B41FA5}">
                      <a16:colId xmlns:a16="http://schemas.microsoft.com/office/drawing/2014/main" val="680483083"/>
                    </a:ext>
                  </a:extLst>
                </a:gridCol>
                <a:gridCol w="1811440">
                  <a:extLst>
                    <a:ext uri="{9D8B030D-6E8A-4147-A177-3AD203B41FA5}">
                      <a16:colId xmlns:a16="http://schemas.microsoft.com/office/drawing/2014/main" val="1815996913"/>
                    </a:ext>
                  </a:extLst>
                </a:gridCol>
                <a:gridCol w="1391856">
                  <a:extLst>
                    <a:ext uri="{9D8B030D-6E8A-4147-A177-3AD203B41FA5}">
                      <a16:colId xmlns:a16="http://schemas.microsoft.com/office/drawing/2014/main" val="1386432561"/>
                    </a:ext>
                  </a:extLst>
                </a:gridCol>
                <a:gridCol w="1391856">
                  <a:extLst>
                    <a:ext uri="{9D8B030D-6E8A-4147-A177-3AD203B41FA5}">
                      <a16:colId xmlns:a16="http://schemas.microsoft.com/office/drawing/2014/main" val="2263459369"/>
                    </a:ext>
                  </a:extLst>
                </a:gridCol>
              </a:tblGrid>
              <a:tr h="370840">
                <a:tc>
                  <a:txBody>
                    <a:bodyPr/>
                    <a:lstStyle/>
                    <a:p>
                      <a:endParaRPr lang="en-US" dirty="0"/>
                    </a:p>
                  </a:txBody>
                  <a:tcPr/>
                </a:tc>
                <a:tc>
                  <a:txBody>
                    <a:bodyPr/>
                    <a:lstStyle/>
                    <a:p>
                      <a:r>
                        <a:rPr lang="en-US" dirty="0"/>
                        <a:t>DSP </a:t>
                      </a:r>
                      <a:r>
                        <a:rPr lang="en-US" dirty="0" err="1"/>
                        <a:t>oder</a:t>
                      </a:r>
                      <a:r>
                        <a:rPr lang="en-US" dirty="0"/>
                        <a:t> MC</a:t>
                      </a:r>
                    </a:p>
                  </a:txBody>
                  <a:tcPr anchor="b"/>
                </a:tc>
                <a:tc>
                  <a:txBody>
                    <a:bodyPr/>
                    <a:lstStyle/>
                    <a:p>
                      <a:r>
                        <a:rPr lang="en-US" dirty="0"/>
                        <a:t>DA50</a:t>
                      </a:r>
                    </a:p>
                    <a:p>
                      <a:r>
                        <a:rPr lang="en-US" dirty="0"/>
                        <a:t>Controller</a:t>
                      </a:r>
                    </a:p>
                  </a:txBody>
                  <a:tcPr/>
                </a:tc>
                <a:tc>
                  <a:txBody>
                    <a:bodyPr/>
                    <a:lstStyle/>
                    <a:p>
                      <a:r>
                        <a:rPr lang="en-US" dirty="0"/>
                        <a:t>DA70</a:t>
                      </a:r>
                    </a:p>
                    <a:p>
                      <a:r>
                        <a:rPr lang="en-US" dirty="0"/>
                        <a:t>Controller</a:t>
                      </a:r>
                    </a:p>
                  </a:txBody>
                  <a:tcPr/>
                </a:tc>
                <a:extLst>
                  <a:ext uri="{0D108BD9-81ED-4DB2-BD59-A6C34878D82A}">
                    <a16:rowId xmlns:a16="http://schemas.microsoft.com/office/drawing/2014/main" val="453448193"/>
                  </a:ext>
                </a:extLst>
              </a:tr>
              <a:tr h="370840">
                <a:tc>
                  <a:txBody>
                    <a:bodyPr/>
                    <a:lstStyle/>
                    <a:p>
                      <a:r>
                        <a:rPr lang="en-US" dirty="0" err="1"/>
                        <a:t>Breite</a:t>
                      </a:r>
                      <a:endParaRPr lang="en-US" dirty="0"/>
                    </a:p>
                  </a:txBody>
                  <a:tcPr/>
                </a:tc>
                <a:tc>
                  <a:txBody>
                    <a:bodyPr/>
                    <a:lstStyle/>
                    <a:p>
                      <a:r>
                        <a:rPr lang="en-US" dirty="0"/>
                        <a:t>3” (78)</a:t>
                      </a:r>
                    </a:p>
                  </a:txBody>
                  <a:tcPr/>
                </a:tc>
                <a:tc>
                  <a:txBody>
                    <a:bodyPr/>
                    <a:lstStyle/>
                    <a:p>
                      <a:r>
                        <a:rPr lang="en-US" dirty="0"/>
                        <a:t>2 (51)</a:t>
                      </a:r>
                    </a:p>
                  </a:txBody>
                  <a:tcPr/>
                </a:tc>
                <a:tc>
                  <a:txBody>
                    <a:bodyPr/>
                    <a:lstStyle/>
                    <a:p>
                      <a:r>
                        <a:rPr lang="en-US" dirty="0"/>
                        <a:t>3.2 (81)</a:t>
                      </a:r>
                    </a:p>
                  </a:txBody>
                  <a:tcPr/>
                </a:tc>
                <a:extLst>
                  <a:ext uri="{0D108BD9-81ED-4DB2-BD59-A6C34878D82A}">
                    <a16:rowId xmlns:a16="http://schemas.microsoft.com/office/drawing/2014/main" val="4066513752"/>
                  </a:ext>
                </a:extLst>
              </a:tr>
              <a:tr h="370840">
                <a:tc>
                  <a:txBody>
                    <a:bodyPr/>
                    <a:lstStyle/>
                    <a:p>
                      <a:r>
                        <a:rPr lang="en-US" dirty="0" err="1"/>
                        <a:t>Höhe</a:t>
                      </a:r>
                      <a:endParaRPr lang="en-US" dirty="0"/>
                    </a:p>
                  </a:txBody>
                  <a:tcPr/>
                </a:tc>
                <a:tc>
                  <a:txBody>
                    <a:bodyPr/>
                    <a:lstStyle/>
                    <a:p>
                      <a:r>
                        <a:rPr lang="en-US" dirty="0"/>
                        <a:t>5.3 (134.7)</a:t>
                      </a:r>
                    </a:p>
                  </a:txBody>
                  <a:tcPr/>
                </a:tc>
                <a:tc>
                  <a:txBody>
                    <a:bodyPr/>
                    <a:lstStyle/>
                    <a:p>
                      <a:r>
                        <a:rPr lang="en-US" dirty="0"/>
                        <a:t>6.8 (174)</a:t>
                      </a:r>
                    </a:p>
                  </a:txBody>
                  <a:tcPr/>
                </a:tc>
                <a:tc>
                  <a:txBody>
                    <a:bodyPr/>
                    <a:lstStyle/>
                    <a:p>
                      <a:r>
                        <a:rPr lang="en-US" dirty="0"/>
                        <a:t>6.8 (174)</a:t>
                      </a:r>
                    </a:p>
                  </a:txBody>
                  <a:tcPr/>
                </a:tc>
                <a:extLst>
                  <a:ext uri="{0D108BD9-81ED-4DB2-BD59-A6C34878D82A}">
                    <a16:rowId xmlns:a16="http://schemas.microsoft.com/office/drawing/2014/main" val="3946016884"/>
                  </a:ext>
                </a:extLst>
              </a:tr>
              <a:tr h="370840">
                <a:tc>
                  <a:txBody>
                    <a:bodyPr/>
                    <a:lstStyle/>
                    <a:p>
                      <a:r>
                        <a:rPr lang="en-US" dirty="0" err="1"/>
                        <a:t>Tiefe</a:t>
                      </a:r>
                      <a:endParaRPr lang="en-US" dirty="0"/>
                    </a:p>
                  </a:txBody>
                  <a:tcPr/>
                </a:tc>
                <a:tc>
                  <a:txBody>
                    <a:bodyPr/>
                    <a:lstStyle/>
                    <a:p>
                      <a:r>
                        <a:rPr lang="en-US" dirty="0"/>
                        <a:t>4.15 (105.4)</a:t>
                      </a:r>
                    </a:p>
                  </a:txBody>
                  <a:tcPr/>
                </a:tc>
                <a:tc>
                  <a:txBody>
                    <a:bodyPr/>
                    <a:lstStyle/>
                    <a:p>
                      <a:r>
                        <a:rPr lang="en-US" dirty="0"/>
                        <a:t>5.2 (131)</a:t>
                      </a:r>
                    </a:p>
                  </a:txBody>
                  <a:tcPr/>
                </a:tc>
                <a:tc>
                  <a:txBody>
                    <a:bodyPr/>
                    <a:lstStyle/>
                    <a:p>
                      <a:r>
                        <a:rPr lang="en-US" dirty="0"/>
                        <a:t>5.2</a:t>
                      </a:r>
                      <a:r>
                        <a:rPr lang="en-US" baseline="0" dirty="0"/>
                        <a:t> (131)</a:t>
                      </a:r>
                      <a:endParaRPr lang="en-US" dirty="0"/>
                    </a:p>
                  </a:txBody>
                  <a:tcPr/>
                </a:tc>
                <a:extLst>
                  <a:ext uri="{0D108BD9-81ED-4DB2-BD59-A6C34878D82A}">
                    <a16:rowId xmlns:a16="http://schemas.microsoft.com/office/drawing/2014/main" val="1519513710"/>
                  </a:ext>
                </a:extLst>
              </a:tr>
            </a:tbl>
          </a:graphicData>
        </a:graphic>
      </p:graphicFrame>
      <p:sp>
        <p:nvSpPr>
          <p:cNvPr id="2" name="TextBox 1"/>
          <p:cNvSpPr txBox="1"/>
          <p:nvPr/>
        </p:nvSpPr>
        <p:spPr>
          <a:xfrm>
            <a:off x="7558268" y="5243332"/>
            <a:ext cx="684803" cy="276999"/>
          </a:xfrm>
          <a:prstGeom prst="rect">
            <a:avLst/>
          </a:prstGeom>
          <a:noFill/>
        </p:spPr>
        <p:txBody>
          <a:bodyPr wrap="none" rtlCol="0">
            <a:spAutoFit/>
          </a:bodyPr>
          <a:lstStyle/>
          <a:p>
            <a:r>
              <a:rPr lang="en-US" sz="1200" dirty="0"/>
              <a:t>in (mm)</a:t>
            </a:r>
          </a:p>
        </p:txBody>
      </p:sp>
      <p:pic>
        <p:nvPicPr>
          <p:cNvPr id="4" name="Picture 3"/>
          <p:cNvPicPr>
            <a:picLocks noChangeAspect="1"/>
          </p:cNvPicPr>
          <p:nvPr/>
        </p:nvPicPr>
        <p:blipFill>
          <a:blip r:embed="rId9" cstate="email">
            <a:extLst>
              <a:ext uri="{BEBA8EAE-BF5A-486C-A8C5-ECC9F3942E4B}">
                <a14:imgProps xmlns:a14="http://schemas.microsoft.com/office/drawing/2010/main">
                  <a14:imgLayer r:embed="rId10">
                    <a14:imgEffect>
                      <a14:backgroundRemoval t="424" b="98607" l="3153" r="89951"/>
                    </a14:imgEffect>
                  </a14:imgLayer>
                </a14:imgProps>
              </a:ext>
              <a:ext uri="{28A0092B-C50C-407E-A947-70E740481C1C}">
                <a14:useLocalDpi xmlns:a14="http://schemas.microsoft.com/office/drawing/2010/main"/>
              </a:ext>
            </a:extLst>
          </a:blip>
          <a:stretch>
            <a:fillRect/>
          </a:stretch>
        </p:blipFill>
        <p:spPr>
          <a:xfrm>
            <a:off x="8209757" y="2654300"/>
            <a:ext cx="1855914" cy="3017520"/>
          </a:xfrm>
          <a:prstGeom prst="rect">
            <a:avLst/>
          </a:prstGeom>
        </p:spPr>
      </p:pic>
      <p:pic>
        <p:nvPicPr>
          <p:cNvPr id="6" name="Picture 5"/>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928100" y="2293620"/>
            <a:ext cx="3771900" cy="3771900"/>
          </a:xfrm>
          <a:prstGeom prst="rect">
            <a:avLst/>
          </a:prstGeom>
        </p:spPr>
      </p:pic>
    </p:spTree>
    <p:extLst>
      <p:ext uri="{BB962C8B-B14F-4D97-AF65-F5344CB8AC3E}">
        <p14:creationId xmlns:p14="http://schemas.microsoft.com/office/powerpoint/2010/main" val="881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a:t>DSP/Modular Controller Migration</a:t>
            </a:r>
          </a:p>
        </p:txBody>
      </p:sp>
      <p:sp>
        <p:nvSpPr>
          <p:cNvPr id="3" name="Text Placeholder 2"/>
          <p:cNvSpPr>
            <a:spLocks noGrp="1"/>
          </p:cNvSpPr>
          <p:nvPr>
            <p:ph type="body" sz="quarter" idx="19"/>
          </p:nvPr>
        </p:nvSpPr>
        <p:spPr/>
        <p:txBody>
          <a:bodyPr/>
          <a:lstStyle/>
          <a:p>
            <a:r>
              <a:rPr lang="en-US" dirty="0"/>
              <a:t>Modell LE Migration</a:t>
            </a:r>
          </a:p>
        </p:txBody>
      </p:sp>
      <p:sp>
        <p:nvSpPr>
          <p:cNvPr id="4" name="Footer Placeholder 3"/>
          <p:cNvSpPr>
            <a:spLocks noGrp="1"/>
          </p:cNvSpPr>
          <p:nvPr>
            <p:ph type="ftr" sz="quarter" idx="21"/>
          </p:nvPr>
        </p:nvSpPr>
        <p:spPr>
          <a:xfrm>
            <a:off x="4296681" y="6571516"/>
            <a:ext cx="5795452" cy="365125"/>
          </a:xfrm>
        </p:spPr>
        <p:txBody>
          <a:bodyPr/>
          <a:lstStyle/>
          <a:p>
            <a:r>
              <a:rPr lang="en-US" dirty="0"/>
              <a:t>.</a:t>
            </a:r>
          </a:p>
        </p:txBody>
      </p:sp>
      <p:sp>
        <p:nvSpPr>
          <p:cNvPr id="5" name="Oval 4"/>
          <p:cNvSpPr/>
          <p:nvPr/>
        </p:nvSpPr>
        <p:spPr>
          <a:xfrm>
            <a:off x="380264" y="5057422"/>
            <a:ext cx="1399823" cy="13998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Model LE</a:t>
            </a:r>
          </a:p>
        </p:txBody>
      </p:sp>
      <p:sp>
        <p:nvSpPr>
          <p:cNvPr id="9" name="Oval 8"/>
          <p:cNvSpPr/>
          <p:nvPr/>
        </p:nvSpPr>
        <p:spPr>
          <a:xfrm>
            <a:off x="4048018" y="5057421"/>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DA10D</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DA30D</a:t>
            </a:r>
          </a:p>
        </p:txBody>
      </p:sp>
      <p:cxnSp>
        <p:nvCxnSpPr>
          <p:cNvPr id="14" name="Straight Arrow Connector 13"/>
          <p:cNvCxnSpPr>
            <a:stCxn id="5" idx="6"/>
            <a:endCxn id="9" idx="2"/>
          </p:cNvCxnSpPr>
          <p:nvPr/>
        </p:nvCxnSpPr>
        <p:spPr>
          <a:xfrm flipV="1">
            <a:off x="1780087" y="5757333"/>
            <a:ext cx="2267931"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6606302" y="3739457"/>
            <a:ext cx="3083373" cy="1384995"/>
          </a:xfrm>
          <a:prstGeom prst="rect">
            <a:avLst/>
          </a:prstGeom>
          <a:noFill/>
        </p:spPr>
        <p:txBody>
          <a:bodyPr wrap="square" lIns="0" rIns="0" rtlCol="0">
            <a:spAutoFit/>
          </a:bodyPr>
          <a:lstStyle>
            <a:defPPr>
              <a:defRPr lang="en-US"/>
            </a:defPPr>
            <a:lvl1pPr>
              <a:defRPr sz="1600"/>
            </a:lvl1pPr>
          </a:lstStyle>
          <a:p>
            <a:pPr lvl="0"/>
            <a:r>
              <a:rPr lang="en-US" sz="1200" dirty="0">
                <a:solidFill>
                  <a:srgbClr val="000000"/>
                </a:solidFill>
              </a:rPr>
              <a:t>Geringe </a:t>
            </a:r>
            <a:r>
              <a:rPr lang="en-US" sz="1200" dirty="0" err="1">
                <a:solidFill>
                  <a:srgbClr val="000000"/>
                </a:solidFill>
              </a:rPr>
              <a:t>Kosten</a:t>
            </a:r>
            <a:endParaRPr lang="en-US" sz="1200" dirty="0">
              <a:solidFill>
                <a:srgbClr val="000000"/>
              </a:solidFill>
            </a:endParaRPr>
          </a:p>
          <a:p>
            <a:pPr lvl="0"/>
            <a:r>
              <a:rPr lang="en-US" sz="1200" dirty="0" err="1">
                <a:solidFill>
                  <a:srgbClr val="000000"/>
                </a:solidFill>
              </a:rPr>
              <a:t>Kleinere</a:t>
            </a:r>
            <a:r>
              <a:rPr lang="en-US" sz="1200" dirty="0">
                <a:solidFill>
                  <a:srgbClr val="000000"/>
                </a:solidFill>
              </a:rPr>
              <a:t> </a:t>
            </a:r>
            <a:r>
              <a:rPr lang="en-US" sz="1200" dirty="0" err="1">
                <a:solidFill>
                  <a:srgbClr val="000000"/>
                </a:solidFill>
              </a:rPr>
              <a:t>Bauweise</a:t>
            </a:r>
            <a:endParaRPr lang="en-US" sz="1200" dirty="0">
              <a:solidFill>
                <a:srgbClr val="000000"/>
              </a:solidFill>
            </a:endParaRPr>
          </a:p>
          <a:p>
            <a:pPr lvl="0"/>
            <a:r>
              <a:rPr lang="en-US" sz="1200" dirty="0" err="1">
                <a:solidFill>
                  <a:srgbClr val="000000"/>
                </a:solidFill>
              </a:rPr>
              <a:t>Breitere</a:t>
            </a:r>
            <a:r>
              <a:rPr lang="en-US" sz="1200" dirty="0">
                <a:solidFill>
                  <a:srgbClr val="000000"/>
                </a:solidFill>
              </a:rPr>
              <a:t> </a:t>
            </a:r>
            <a:r>
              <a:rPr lang="en-US" sz="1200" dirty="0" err="1">
                <a:solidFill>
                  <a:srgbClr val="000000"/>
                </a:solidFill>
              </a:rPr>
              <a:t>Eingangsspannung</a:t>
            </a:r>
            <a:br>
              <a:rPr lang="en-US" sz="1200" dirty="0">
                <a:solidFill>
                  <a:srgbClr val="000000"/>
                </a:solidFill>
              </a:rPr>
            </a:br>
            <a:r>
              <a:rPr lang="en-US" sz="1200" dirty="0">
                <a:solidFill>
                  <a:srgbClr val="000000"/>
                </a:solidFill>
              </a:rPr>
              <a:t>SQL </a:t>
            </a:r>
            <a:r>
              <a:rPr lang="en-US" sz="1200" dirty="0" err="1">
                <a:solidFill>
                  <a:srgbClr val="000000"/>
                </a:solidFill>
              </a:rPr>
              <a:t>Abfrage</a:t>
            </a:r>
            <a:endParaRPr lang="en-US" sz="1200" dirty="0">
              <a:solidFill>
                <a:srgbClr val="000000"/>
              </a:solidFill>
            </a:endParaRPr>
          </a:p>
          <a:p>
            <a:pPr lvl="0"/>
            <a:r>
              <a:rPr lang="en-US" sz="1200" dirty="0">
                <a:solidFill>
                  <a:srgbClr val="000000"/>
                </a:solidFill>
              </a:rPr>
              <a:t>OPC UA Client &amp; Server</a:t>
            </a:r>
          </a:p>
          <a:p>
            <a:pPr lvl="0"/>
            <a:r>
              <a:rPr lang="en-US" sz="1200" dirty="0">
                <a:solidFill>
                  <a:srgbClr val="000000"/>
                </a:solidFill>
              </a:rPr>
              <a:t>USB Host Port</a:t>
            </a:r>
          </a:p>
          <a:p>
            <a:pPr lvl="0"/>
            <a:r>
              <a:rPr lang="en-US" sz="1200" dirty="0">
                <a:solidFill>
                  <a:srgbClr val="000000"/>
                </a:solidFill>
              </a:rPr>
              <a:t>Cloud </a:t>
            </a:r>
            <a:r>
              <a:rPr lang="en-US" sz="1200" dirty="0" err="1">
                <a:solidFill>
                  <a:srgbClr val="000000"/>
                </a:solidFill>
              </a:rPr>
              <a:t>Konnektivität</a:t>
            </a:r>
            <a:endParaRPr lang="en-US" sz="1200" dirty="0">
              <a:solidFill>
                <a:srgbClr val="000000"/>
              </a:solidFill>
            </a:endParaRPr>
          </a:p>
        </p:txBody>
      </p:sp>
      <p:sp>
        <p:nvSpPr>
          <p:cNvPr id="30" name="TextBox 29"/>
          <p:cNvSpPr txBox="1"/>
          <p:nvPr/>
        </p:nvSpPr>
        <p:spPr>
          <a:xfrm>
            <a:off x="5631650" y="5452302"/>
            <a:ext cx="3083373" cy="646331"/>
          </a:xfrm>
          <a:prstGeom prst="rect">
            <a:avLst/>
          </a:prstGeom>
          <a:noFill/>
        </p:spPr>
        <p:txBody>
          <a:bodyPr wrap="square" lIns="0" rIns="0" rtlCol="0">
            <a:spAutoFit/>
          </a:bodyPr>
          <a:lstStyle>
            <a:defPPr>
              <a:defRPr lang="en-US"/>
            </a:defPPr>
            <a:lvl1pPr>
              <a:defRPr sz="1600"/>
            </a:lvl1pPr>
          </a:lstStyle>
          <a:p>
            <a:r>
              <a:rPr lang="en-US" sz="1200" dirty="0"/>
              <a:t>Geringe </a:t>
            </a:r>
            <a:r>
              <a:rPr lang="en-US" sz="1200" dirty="0" err="1"/>
              <a:t>Kosten</a:t>
            </a:r>
            <a:endParaRPr lang="en-US" sz="1200" dirty="0"/>
          </a:p>
          <a:p>
            <a:r>
              <a:rPr lang="en-US" sz="1200" dirty="0" err="1"/>
              <a:t>Kleinere</a:t>
            </a:r>
            <a:r>
              <a:rPr lang="en-US" sz="1200" dirty="0"/>
              <a:t> </a:t>
            </a:r>
            <a:r>
              <a:rPr lang="en-US" sz="1200" dirty="0" err="1"/>
              <a:t>Bauweise</a:t>
            </a:r>
            <a:endParaRPr lang="en-US" sz="1200" dirty="0"/>
          </a:p>
          <a:p>
            <a:r>
              <a:rPr lang="en-US" sz="1200" dirty="0"/>
              <a:t>Cloud </a:t>
            </a:r>
            <a:r>
              <a:rPr lang="en-US" sz="1200" dirty="0" err="1"/>
              <a:t>Konnektivität</a:t>
            </a:r>
            <a:endParaRPr lang="en-US" sz="1200" dirty="0"/>
          </a:p>
        </p:txBody>
      </p:sp>
      <p:cxnSp>
        <p:nvCxnSpPr>
          <p:cNvPr id="38" name="Straight Arrow Connector 37"/>
          <p:cNvCxnSpPr>
            <a:stCxn id="5" idx="6"/>
            <a:endCxn id="10" idx="2"/>
          </p:cNvCxnSpPr>
          <p:nvPr/>
        </p:nvCxnSpPr>
        <p:spPr>
          <a:xfrm flipV="1">
            <a:off x="1780087" y="4567205"/>
            <a:ext cx="3336142" cy="11901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581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a:t>DSP/Modular Controller Migration</a:t>
            </a:r>
          </a:p>
        </p:txBody>
      </p:sp>
      <p:sp>
        <p:nvSpPr>
          <p:cNvPr id="3" name="Text Placeholder 2"/>
          <p:cNvSpPr>
            <a:spLocks noGrp="1"/>
          </p:cNvSpPr>
          <p:nvPr>
            <p:ph type="body" sz="quarter" idx="19"/>
          </p:nvPr>
        </p:nvSpPr>
        <p:spPr/>
        <p:txBody>
          <a:bodyPr/>
          <a:lstStyle/>
          <a:p>
            <a:r>
              <a:rPr lang="en-US" dirty="0"/>
              <a:t>Modell SX Migration</a:t>
            </a:r>
          </a:p>
        </p:txBody>
      </p:sp>
      <p:sp>
        <p:nvSpPr>
          <p:cNvPr id="4" name="Footer Placeholder 3"/>
          <p:cNvSpPr>
            <a:spLocks noGrp="1"/>
          </p:cNvSpPr>
          <p:nvPr>
            <p:ph type="ftr" sz="quarter" idx="21"/>
          </p:nvPr>
        </p:nvSpPr>
        <p:spPr>
          <a:xfrm>
            <a:off x="4296681" y="6571516"/>
            <a:ext cx="5795452" cy="365125"/>
          </a:xfrm>
        </p:spPr>
        <p:txBody>
          <a:bodyPr/>
          <a:lstStyle/>
          <a:p>
            <a:r>
              <a:rPr lang="en-US" dirty="0"/>
              <a:t>.</a:t>
            </a:r>
          </a:p>
        </p:txBody>
      </p:sp>
      <p:sp>
        <p:nvSpPr>
          <p:cNvPr id="6" name="Oval 5"/>
          <p:cNvSpPr/>
          <p:nvPr/>
        </p:nvSpPr>
        <p:spPr>
          <a:xfrm>
            <a:off x="1448475" y="3867294"/>
            <a:ext cx="1399823" cy="1399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Model SX</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DA70D</a:t>
            </a:r>
          </a:p>
        </p:txBody>
      </p:sp>
      <p:cxnSp>
        <p:nvCxnSpPr>
          <p:cNvPr id="16" name="Straight Arrow Connector 15"/>
          <p:cNvCxnSpPr>
            <a:stCxn id="6" idx="6"/>
            <a:endCxn id="10" idx="2"/>
          </p:cNvCxnSpPr>
          <p:nvPr/>
        </p:nvCxnSpPr>
        <p:spPr>
          <a:xfrm flipV="1">
            <a:off x="2848298" y="4567205"/>
            <a:ext cx="2267931" cy="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a:stCxn id="6" idx="6"/>
            <a:endCxn id="11" idx="2"/>
          </p:cNvCxnSpPr>
          <p:nvPr/>
        </p:nvCxnSpPr>
        <p:spPr>
          <a:xfrm flipV="1">
            <a:off x="2848298" y="3307638"/>
            <a:ext cx="3209970" cy="12595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6" idx="6"/>
            <a:endCxn id="12" idx="2"/>
          </p:cNvCxnSpPr>
          <p:nvPr/>
        </p:nvCxnSpPr>
        <p:spPr>
          <a:xfrm flipV="1">
            <a:off x="2848298" y="2048069"/>
            <a:ext cx="4243146" cy="251913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51" name="TextBox 50"/>
          <p:cNvSpPr txBox="1"/>
          <p:nvPr/>
        </p:nvSpPr>
        <p:spPr>
          <a:xfrm>
            <a:off x="7558302" y="2741541"/>
            <a:ext cx="4359409" cy="1754326"/>
          </a:xfrm>
          <a:prstGeom prst="rect">
            <a:avLst/>
          </a:prstGeom>
          <a:noFill/>
        </p:spPr>
        <p:txBody>
          <a:bodyPr wrap="square" lIns="0" rIns="0" rtlCol="0">
            <a:spAutoFit/>
          </a:bodyPr>
          <a:lstStyle>
            <a:defPPr>
              <a:defRPr lang="en-US"/>
            </a:defPPr>
            <a:lvl1pPr>
              <a:defRPr sz="1600"/>
            </a:lvl1pPr>
          </a:lstStyle>
          <a:p>
            <a:r>
              <a:rPr lang="en-US" sz="1200" dirty="0" err="1"/>
              <a:t>Niedrige</a:t>
            </a:r>
            <a:r>
              <a:rPr lang="en-US" sz="1200" dirty="0"/>
              <a:t> </a:t>
            </a:r>
            <a:r>
              <a:rPr lang="en-US" sz="1200" dirty="0" err="1"/>
              <a:t>Kosten</a:t>
            </a:r>
            <a:endParaRPr lang="en-US" sz="1200" dirty="0"/>
          </a:p>
          <a:p>
            <a:r>
              <a:rPr lang="en-US" sz="1200" dirty="0" err="1"/>
              <a:t>Erweiterung</a:t>
            </a:r>
            <a:r>
              <a:rPr lang="en-US" sz="1200" dirty="0"/>
              <a:t> der </a:t>
            </a:r>
            <a:r>
              <a:rPr lang="en-US" sz="1200" dirty="0" err="1"/>
              <a:t>Kommunikationsmodules</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en-US" sz="1200" dirty="0" err="1"/>
              <a:t>Zertifiziert</a:t>
            </a:r>
            <a:r>
              <a:rPr lang="en-US" sz="1200" dirty="0"/>
              <a:t> </a:t>
            </a:r>
            <a:r>
              <a:rPr lang="en-US" sz="1200" dirty="0" err="1"/>
              <a:t>für</a:t>
            </a:r>
            <a:r>
              <a:rPr lang="en-US" sz="1200" dirty="0"/>
              <a:t> </a:t>
            </a:r>
            <a:r>
              <a:rPr lang="en-US" sz="1200" dirty="0" err="1"/>
              <a:t>gefährliche</a:t>
            </a:r>
            <a:r>
              <a:rPr lang="en-US" sz="1200" dirty="0"/>
              <a:t> &amp; maritime </a:t>
            </a:r>
            <a:r>
              <a:rPr lang="en-US" sz="1200" dirty="0" err="1"/>
              <a:t>Umgebungen</a:t>
            </a:r>
            <a:endParaRPr lang="en-US" sz="1200" dirty="0"/>
          </a:p>
          <a:p>
            <a:r>
              <a:rPr lang="en-US" sz="1200" dirty="0"/>
              <a:t>Cloud-</a:t>
            </a:r>
            <a:r>
              <a:rPr lang="en-US" sz="1200" dirty="0" err="1"/>
              <a:t>Konnektivität</a:t>
            </a:r>
            <a:endParaRPr lang="en-US" sz="1200" dirty="0"/>
          </a:p>
        </p:txBody>
      </p:sp>
      <p:sp>
        <p:nvSpPr>
          <p:cNvPr id="52" name="TextBox 51"/>
          <p:cNvSpPr txBox="1"/>
          <p:nvPr/>
        </p:nvSpPr>
        <p:spPr>
          <a:xfrm>
            <a:off x="8633118" y="402311"/>
            <a:ext cx="3675839" cy="2123658"/>
          </a:xfrm>
          <a:prstGeom prst="rect">
            <a:avLst/>
          </a:prstGeom>
          <a:noFill/>
        </p:spPr>
        <p:txBody>
          <a:bodyPr wrap="square" lIns="0" rIns="0" rtlCol="0">
            <a:spAutoFit/>
          </a:bodyPr>
          <a:lstStyle/>
          <a:p>
            <a:r>
              <a:rPr lang="en-US" sz="1200" dirty="0" err="1"/>
              <a:t>Niedrige</a:t>
            </a:r>
            <a:r>
              <a:rPr lang="en-US" sz="1200" dirty="0"/>
              <a:t> </a:t>
            </a:r>
            <a:r>
              <a:rPr lang="en-US" sz="1200" dirty="0" err="1"/>
              <a:t>Kosten</a:t>
            </a:r>
            <a:endParaRPr lang="en-US" sz="1200" dirty="0"/>
          </a:p>
          <a:p>
            <a:r>
              <a:rPr lang="en-US" sz="1200" dirty="0" err="1"/>
              <a:t>Mehrere</a:t>
            </a:r>
            <a:r>
              <a:rPr lang="en-US" sz="1200" dirty="0"/>
              <a:t>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USB-Host-Anschluss</a:t>
            </a:r>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en-US" sz="1200" dirty="0" err="1"/>
              <a:t>Zertifiziert</a:t>
            </a:r>
            <a:r>
              <a:rPr lang="en-US" sz="1200" dirty="0"/>
              <a:t> </a:t>
            </a:r>
            <a:r>
              <a:rPr lang="en-US" sz="1200" dirty="0" err="1"/>
              <a:t>für</a:t>
            </a:r>
            <a:r>
              <a:rPr lang="en-US" sz="1200" dirty="0"/>
              <a:t> </a:t>
            </a:r>
            <a:r>
              <a:rPr lang="en-US" sz="1200" dirty="0" err="1"/>
              <a:t>gefährliche</a:t>
            </a:r>
            <a:r>
              <a:rPr lang="en-US" sz="1200" dirty="0"/>
              <a:t> &amp; maritime </a:t>
            </a:r>
            <a:r>
              <a:rPr lang="en-US" sz="1200" dirty="0" err="1"/>
              <a:t>Umgebungen</a:t>
            </a:r>
            <a:endParaRPr lang="en-US" sz="1200" dirty="0"/>
          </a:p>
          <a:p>
            <a:r>
              <a:rPr lang="en-US" sz="1200" dirty="0" err="1"/>
              <a:t>Skalierbare</a:t>
            </a:r>
            <a:r>
              <a:rPr lang="en-US" sz="1200" dirty="0"/>
              <a:t> E / A.</a:t>
            </a:r>
          </a:p>
          <a:p>
            <a:r>
              <a:rPr lang="en-US" sz="1200" dirty="0"/>
              <a:t>Cloud-</a:t>
            </a:r>
            <a:r>
              <a:rPr lang="en-US" sz="1200" dirty="0" err="1"/>
              <a:t>Konnektivität</a:t>
            </a:r>
            <a:endParaRPr lang="en-US" sz="1200" dirty="0"/>
          </a:p>
        </p:txBody>
      </p:sp>
      <p:sp>
        <p:nvSpPr>
          <p:cNvPr id="28" name="TextBox 27"/>
          <p:cNvSpPr txBox="1"/>
          <p:nvPr/>
        </p:nvSpPr>
        <p:spPr>
          <a:xfrm>
            <a:off x="6606302" y="4394978"/>
            <a:ext cx="3083373" cy="1384995"/>
          </a:xfrm>
          <a:prstGeom prst="rect">
            <a:avLst/>
          </a:prstGeom>
          <a:noFill/>
        </p:spPr>
        <p:txBody>
          <a:bodyPr wrap="square" lIns="0" rIns="0" rtlCol="0">
            <a:spAutoFit/>
          </a:bodyPr>
          <a:lstStyle>
            <a:defPPr>
              <a:defRPr lang="en-US"/>
            </a:defPPr>
            <a:lvl1pPr>
              <a:defRPr sz="1600"/>
            </a:lvl1pPr>
          </a:lstStyle>
          <a:p>
            <a:r>
              <a:rPr lang="en-US" sz="1200" dirty="0"/>
              <a:t>Geringe </a:t>
            </a:r>
            <a:r>
              <a:rPr lang="en-US" sz="1200" dirty="0" err="1"/>
              <a:t>Kosten</a:t>
            </a:r>
            <a:endParaRPr lang="en-US" sz="1200" dirty="0"/>
          </a:p>
          <a:p>
            <a:r>
              <a:rPr lang="en-US" sz="1200" dirty="0" err="1"/>
              <a:t>Kleinere</a:t>
            </a:r>
            <a:r>
              <a:rPr lang="en-US" sz="1200" dirty="0"/>
              <a:t> </a:t>
            </a:r>
            <a:r>
              <a:rPr lang="en-US" sz="1200" dirty="0" err="1"/>
              <a:t>Bauweise</a:t>
            </a:r>
            <a:endParaRPr lang="en-US" sz="1200" dirty="0"/>
          </a:p>
          <a:p>
            <a:r>
              <a:rPr lang="en-US" sz="1200" dirty="0" err="1"/>
              <a:t>Breitere</a:t>
            </a:r>
            <a:r>
              <a:rPr lang="en-US" sz="1200" dirty="0"/>
              <a:t> </a:t>
            </a:r>
            <a:r>
              <a:rPr lang="en-US" sz="1200" dirty="0" err="1"/>
              <a:t>Eingangsspannung</a:t>
            </a:r>
            <a:br>
              <a:rPr lang="en-US" sz="1200" dirty="0"/>
            </a:br>
            <a:r>
              <a:rPr lang="en-US" sz="1200" dirty="0"/>
              <a:t>SQL </a:t>
            </a:r>
            <a:r>
              <a:rPr lang="en-US" sz="1200" dirty="0" err="1"/>
              <a:t>Abfrage</a:t>
            </a:r>
            <a:endParaRPr lang="en-US" sz="1200" dirty="0"/>
          </a:p>
          <a:p>
            <a:r>
              <a:rPr lang="en-US" sz="1200" dirty="0"/>
              <a:t>OPC UA Client &amp; Server</a:t>
            </a:r>
          </a:p>
          <a:p>
            <a:r>
              <a:rPr lang="en-US" sz="1200" dirty="0"/>
              <a:t>USB Host Port</a:t>
            </a:r>
          </a:p>
          <a:p>
            <a:r>
              <a:rPr lang="en-US" sz="1200" dirty="0"/>
              <a:t>Cloud </a:t>
            </a:r>
            <a:r>
              <a:rPr lang="en-US" sz="1200" dirty="0" err="1"/>
              <a:t>Konnektivität</a:t>
            </a:r>
            <a:endParaRPr lang="en-US" sz="1200" dirty="0"/>
          </a:p>
        </p:txBody>
      </p:sp>
    </p:spTree>
    <p:extLst>
      <p:ext uri="{BB962C8B-B14F-4D97-AF65-F5344CB8AC3E}">
        <p14:creationId xmlns:p14="http://schemas.microsoft.com/office/powerpoint/2010/main" val="24086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51" grpId="0"/>
      <p:bldP spid="52"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a:t>DSP/Modular Controller Migration</a:t>
            </a:r>
          </a:p>
        </p:txBody>
      </p:sp>
      <p:sp>
        <p:nvSpPr>
          <p:cNvPr id="3" name="Text Placeholder 2"/>
          <p:cNvSpPr>
            <a:spLocks noGrp="1"/>
          </p:cNvSpPr>
          <p:nvPr>
            <p:ph type="body" sz="quarter" idx="19"/>
          </p:nvPr>
        </p:nvSpPr>
        <p:spPr/>
        <p:txBody>
          <a:bodyPr/>
          <a:lstStyle/>
          <a:p>
            <a:r>
              <a:rPr lang="en-US" dirty="0"/>
              <a:t>Modell GT Migration</a:t>
            </a:r>
          </a:p>
        </p:txBody>
      </p:sp>
      <p:sp>
        <p:nvSpPr>
          <p:cNvPr id="4" name="Footer Placeholder 3"/>
          <p:cNvSpPr>
            <a:spLocks noGrp="1"/>
          </p:cNvSpPr>
          <p:nvPr>
            <p:ph type="ftr" sz="quarter" idx="21"/>
          </p:nvPr>
        </p:nvSpPr>
        <p:spPr>
          <a:xfrm>
            <a:off x="4296681" y="6571516"/>
            <a:ext cx="5795452" cy="365125"/>
          </a:xfrm>
        </p:spPr>
        <p:txBody>
          <a:bodyPr/>
          <a:lstStyle/>
          <a:p>
            <a:r>
              <a:rPr lang="en-US" dirty="0"/>
              <a:t>.</a:t>
            </a:r>
          </a:p>
        </p:txBody>
      </p:sp>
      <p:sp>
        <p:nvSpPr>
          <p:cNvPr id="7" name="Oval 6"/>
          <p:cNvSpPr/>
          <p:nvPr/>
        </p:nvSpPr>
        <p:spPr>
          <a:xfrm>
            <a:off x="2516686" y="2607729"/>
            <a:ext cx="1399823" cy="1399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Model GT</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DA70D</a:t>
            </a:r>
          </a:p>
        </p:txBody>
      </p:sp>
      <p:cxnSp>
        <p:nvCxnSpPr>
          <p:cNvPr id="25" name="Straight Arrow Connector 24"/>
          <p:cNvCxnSpPr>
            <a:stCxn id="7" idx="6"/>
            <a:endCxn id="10" idx="2"/>
          </p:cNvCxnSpPr>
          <p:nvPr/>
        </p:nvCxnSpPr>
        <p:spPr>
          <a:xfrm>
            <a:off x="3916509" y="3307641"/>
            <a:ext cx="1199720" cy="125956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p:cNvCxnSpPr>
            <a:stCxn id="7" idx="6"/>
            <a:endCxn id="11" idx="2"/>
          </p:cNvCxnSpPr>
          <p:nvPr/>
        </p:nvCxnSpPr>
        <p:spPr>
          <a:xfrm flipV="1">
            <a:off x="3916509" y="3307638"/>
            <a:ext cx="2141759" cy="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6" name="Straight Arrow Connector 45"/>
          <p:cNvCxnSpPr>
            <a:stCxn id="7" idx="6"/>
            <a:endCxn id="12" idx="2"/>
          </p:cNvCxnSpPr>
          <p:nvPr/>
        </p:nvCxnSpPr>
        <p:spPr>
          <a:xfrm flipV="1">
            <a:off x="3916509" y="2048069"/>
            <a:ext cx="3174935" cy="125957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6" name="TextBox 15"/>
          <p:cNvSpPr txBox="1"/>
          <p:nvPr/>
        </p:nvSpPr>
        <p:spPr>
          <a:xfrm>
            <a:off x="7495609" y="2908641"/>
            <a:ext cx="4359409" cy="1754326"/>
          </a:xfrm>
          <a:prstGeom prst="rect">
            <a:avLst/>
          </a:prstGeom>
          <a:noFill/>
        </p:spPr>
        <p:txBody>
          <a:bodyPr wrap="square" lIns="0" rIns="0" rtlCol="0">
            <a:spAutoFit/>
          </a:bodyPr>
          <a:lstStyle>
            <a:defPPr>
              <a:defRPr lang="en-US"/>
            </a:defPPr>
            <a:lvl1pPr>
              <a:defRPr sz="1600"/>
            </a:lvl1pPr>
          </a:lstStyle>
          <a:p>
            <a:r>
              <a:rPr lang="en-US" sz="1200" dirty="0"/>
              <a:t>Niedrige </a:t>
            </a:r>
            <a:r>
              <a:rPr lang="en-US" sz="1200" dirty="0" err="1"/>
              <a:t>Kosten</a:t>
            </a:r>
            <a:endParaRPr lang="en-US" sz="1200" dirty="0"/>
          </a:p>
          <a:p>
            <a:r>
              <a:rPr lang="en-US" sz="1200" dirty="0" err="1"/>
              <a:t>Erweiterung</a:t>
            </a:r>
            <a:r>
              <a:rPr lang="en-US" sz="1200" dirty="0"/>
              <a:t> der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de-DE" sz="1200" dirty="0"/>
              <a:t>Zertifiziert für gefährliche &amp; maritime Umgebungen</a:t>
            </a:r>
          </a:p>
          <a:p>
            <a:r>
              <a:rPr lang="en-US" sz="1200" dirty="0"/>
              <a:t>Cloud-</a:t>
            </a:r>
            <a:r>
              <a:rPr lang="en-US" sz="1200" dirty="0" err="1"/>
              <a:t>Konnektivität</a:t>
            </a:r>
            <a:endParaRPr lang="en-US" sz="1200" dirty="0"/>
          </a:p>
        </p:txBody>
      </p:sp>
      <p:sp>
        <p:nvSpPr>
          <p:cNvPr id="17" name="TextBox 16"/>
          <p:cNvSpPr txBox="1"/>
          <p:nvPr/>
        </p:nvSpPr>
        <p:spPr>
          <a:xfrm>
            <a:off x="8633118" y="402311"/>
            <a:ext cx="3675839" cy="2123658"/>
          </a:xfrm>
          <a:prstGeom prst="rect">
            <a:avLst/>
          </a:prstGeom>
          <a:noFill/>
        </p:spPr>
        <p:txBody>
          <a:bodyPr wrap="square" lIns="0" rIns="0" rtlCol="0">
            <a:spAutoFit/>
          </a:bodyPr>
          <a:lstStyle/>
          <a:p>
            <a:r>
              <a:rPr lang="en-US" sz="1200" dirty="0"/>
              <a:t>Niedrige </a:t>
            </a:r>
            <a:r>
              <a:rPr lang="en-US" sz="1200" dirty="0" err="1"/>
              <a:t>Kosten</a:t>
            </a:r>
            <a:endParaRPr lang="en-US" sz="1200" dirty="0"/>
          </a:p>
          <a:p>
            <a:r>
              <a:rPr lang="en-US" sz="1200" dirty="0" err="1"/>
              <a:t>Mehrere</a:t>
            </a:r>
            <a:r>
              <a:rPr lang="en-US" sz="1200" dirty="0"/>
              <a:t>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USB-Host-Anschluss</a:t>
            </a:r>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de-DE" sz="1200" dirty="0"/>
              <a:t>Zertifiziert für gefährliche &amp; maritime Umgebungen</a:t>
            </a:r>
          </a:p>
          <a:p>
            <a:r>
              <a:rPr lang="en-US" sz="1200" dirty="0" err="1"/>
              <a:t>Skalierbare</a:t>
            </a:r>
            <a:r>
              <a:rPr lang="en-US" sz="1200" dirty="0"/>
              <a:t> E / A.</a:t>
            </a:r>
          </a:p>
          <a:p>
            <a:r>
              <a:rPr lang="en-US" sz="1200" dirty="0"/>
              <a:t>Cloud-</a:t>
            </a:r>
            <a:r>
              <a:rPr lang="en-US" sz="1200" dirty="0" err="1"/>
              <a:t>Konnektivität</a:t>
            </a:r>
            <a:endParaRPr lang="en-US" sz="1200" dirty="0"/>
          </a:p>
        </p:txBody>
      </p:sp>
      <p:sp>
        <p:nvSpPr>
          <p:cNvPr id="18" name="TextBox 17"/>
          <p:cNvSpPr txBox="1"/>
          <p:nvPr/>
        </p:nvSpPr>
        <p:spPr>
          <a:xfrm>
            <a:off x="6516052" y="4823629"/>
            <a:ext cx="3083373" cy="1384995"/>
          </a:xfrm>
          <a:prstGeom prst="rect">
            <a:avLst/>
          </a:prstGeom>
          <a:noFill/>
        </p:spPr>
        <p:txBody>
          <a:bodyPr wrap="square" lIns="0" rIns="0" rtlCol="0">
            <a:spAutoFit/>
          </a:bodyPr>
          <a:lstStyle>
            <a:defPPr>
              <a:defRPr lang="en-US"/>
            </a:defPPr>
            <a:lvl1pPr>
              <a:defRPr sz="1600"/>
            </a:lvl1pPr>
          </a:lstStyle>
          <a:p>
            <a:r>
              <a:rPr lang="en-US" sz="1200" dirty="0"/>
              <a:t>Niedrige </a:t>
            </a:r>
            <a:r>
              <a:rPr lang="en-US" sz="1200" dirty="0" err="1"/>
              <a:t>Kosten</a:t>
            </a:r>
            <a:endParaRPr lang="en-US" sz="1200" dirty="0"/>
          </a:p>
          <a:p>
            <a:r>
              <a:rPr lang="en-US" sz="1200" dirty="0"/>
              <a:t>Kleiner </a:t>
            </a:r>
            <a:r>
              <a:rPr lang="en-US" sz="1200" dirty="0" err="1"/>
              <a:t>Platzbedarf</a:t>
            </a:r>
            <a:endParaRPr lang="en-US" sz="1200" dirty="0"/>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a:t>USB-Host-Anschluss</a:t>
            </a:r>
          </a:p>
          <a:p>
            <a:r>
              <a:rPr lang="en-US" sz="1200" dirty="0"/>
              <a:t>Cloud-</a:t>
            </a:r>
            <a:r>
              <a:rPr lang="en-US" sz="1200" dirty="0" err="1"/>
              <a:t>Konnektivität</a:t>
            </a:r>
            <a:endParaRPr lang="en-US" sz="1200" dirty="0"/>
          </a:p>
        </p:txBody>
      </p:sp>
    </p:spTree>
    <p:extLst>
      <p:ext uri="{BB962C8B-B14F-4D97-AF65-F5344CB8AC3E}">
        <p14:creationId xmlns:p14="http://schemas.microsoft.com/office/powerpoint/2010/main" val="1740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a:t>DSP/Modular Controller Migration</a:t>
            </a:r>
          </a:p>
        </p:txBody>
      </p:sp>
      <p:sp>
        <p:nvSpPr>
          <p:cNvPr id="3" name="Text Placeholder 2"/>
          <p:cNvSpPr>
            <a:spLocks noGrp="1"/>
          </p:cNvSpPr>
          <p:nvPr>
            <p:ph type="body" sz="quarter" idx="19"/>
          </p:nvPr>
        </p:nvSpPr>
        <p:spPr/>
        <p:txBody>
          <a:bodyPr/>
          <a:lstStyle/>
          <a:p>
            <a:r>
              <a:rPr lang="en-US" dirty="0"/>
              <a:t>Modell ZR Migration</a:t>
            </a:r>
          </a:p>
        </p:txBody>
      </p:sp>
      <p:sp>
        <p:nvSpPr>
          <p:cNvPr id="4" name="Footer Placeholder 3"/>
          <p:cNvSpPr>
            <a:spLocks noGrp="1"/>
          </p:cNvSpPr>
          <p:nvPr>
            <p:ph type="ftr" sz="quarter" idx="21"/>
          </p:nvPr>
        </p:nvSpPr>
        <p:spPr>
          <a:xfrm>
            <a:off x="4296681" y="6571516"/>
            <a:ext cx="5795452" cy="365125"/>
          </a:xfrm>
        </p:spPr>
        <p:txBody>
          <a:bodyPr/>
          <a:lstStyle/>
          <a:p>
            <a:r>
              <a:rPr lang="en-US" dirty="0"/>
              <a:t>.</a:t>
            </a:r>
          </a:p>
        </p:txBody>
      </p:sp>
      <p:sp>
        <p:nvSpPr>
          <p:cNvPr id="8" name="Oval 7"/>
          <p:cNvSpPr/>
          <p:nvPr/>
        </p:nvSpPr>
        <p:spPr>
          <a:xfrm>
            <a:off x="3549862" y="1348164"/>
            <a:ext cx="1399823" cy="1399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Modell  ZR</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DA70D</a:t>
            </a:r>
          </a:p>
        </p:txBody>
      </p:sp>
      <p:cxnSp>
        <p:nvCxnSpPr>
          <p:cNvPr id="37" name="Straight Arrow Connector 36"/>
          <p:cNvCxnSpPr>
            <a:stCxn id="8" idx="5"/>
            <a:endCxn id="10" idx="2"/>
          </p:cNvCxnSpPr>
          <p:nvPr/>
        </p:nvCxnSpPr>
        <p:spPr>
          <a:xfrm>
            <a:off x="4744686" y="2542988"/>
            <a:ext cx="371543" cy="20242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Straight Arrow Connector 39"/>
          <p:cNvCxnSpPr>
            <a:stCxn id="8" idx="5"/>
            <a:endCxn id="11" idx="2"/>
          </p:cNvCxnSpPr>
          <p:nvPr/>
        </p:nvCxnSpPr>
        <p:spPr>
          <a:xfrm>
            <a:off x="4744686" y="2542988"/>
            <a:ext cx="1313582" cy="76465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a:stCxn id="8" idx="5"/>
            <a:endCxn id="12" idx="2"/>
          </p:cNvCxnSpPr>
          <p:nvPr/>
        </p:nvCxnSpPr>
        <p:spPr>
          <a:xfrm flipV="1">
            <a:off x="4744686" y="2048069"/>
            <a:ext cx="2346758" cy="4949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7558302" y="2741541"/>
            <a:ext cx="4359409" cy="1754326"/>
          </a:xfrm>
          <a:prstGeom prst="rect">
            <a:avLst/>
          </a:prstGeom>
          <a:noFill/>
        </p:spPr>
        <p:txBody>
          <a:bodyPr wrap="square" lIns="0" rIns="0" rtlCol="0">
            <a:spAutoFit/>
          </a:bodyPr>
          <a:lstStyle>
            <a:defPPr>
              <a:defRPr lang="en-US"/>
            </a:defPPr>
            <a:lvl1pPr>
              <a:defRPr sz="1600"/>
            </a:lvl1pPr>
          </a:lstStyle>
          <a:p>
            <a:r>
              <a:rPr lang="en-US" sz="1200" dirty="0"/>
              <a:t>Niedrige </a:t>
            </a:r>
            <a:r>
              <a:rPr lang="en-US" sz="1200" dirty="0" err="1"/>
              <a:t>Kosten</a:t>
            </a:r>
            <a:endParaRPr lang="en-US" sz="1200" dirty="0"/>
          </a:p>
          <a:p>
            <a:r>
              <a:rPr lang="en-US" sz="1200" dirty="0" err="1"/>
              <a:t>Erweiterung</a:t>
            </a:r>
            <a:r>
              <a:rPr lang="en-US" sz="1200" dirty="0"/>
              <a:t> der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de-DE" sz="1200" dirty="0"/>
              <a:t>Zertifiziert für gefährliche &amp; maritime Umgebungen</a:t>
            </a:r>
          </a:p>
          <a:p>
            <a:r>
              <a:rPr lang="en-US" sz="1200" dirty="0"/>
              <a:t>Cloud-</a:t>
            </a:r>
            <a:r>
              <a:rPr lang="en-US" sz="1200" dirty="0" err="1"/>
              <a:t>Konnektivität</a:t>
            </a:r>
            <a:endParaRPr lang="en-US" sz="1200" dirty="0"/>
          </a:p>
        </p:txBody>
      </p:sp>
      <p:sp>
        <p:nvSpPr>
          <p:cNvPr id="17" name="TextBox 16"/>
          <p:cNvSpPr txBox="1"/>
          <p:nvPr/>
        </p:nvSpPr>
        <p:spPr>
          <a:xfrm>
            <a:off x="8578067" y="171870"/>
            <a:ext cx="3675839" cy="2123658"/>
          </a:xfrm>
          <a:prstGeom prst="rect">
            <a:avLst/>
          </a:prstGeom>
          <a:noFill/>
        </p:spPr>
        <p:txBody>
          <a:bodyPr wrap="square" lIns="0" rIns="0" rtlCol="0">
            <a:spAutoFit/>
          </a:bodyPr>
          <a:lstStyle/>
          <a:p>
            <a:r>
              <a:rPr lang="en-US" sz="1200" dirty="0"/>
              <a:t>Niedrige </a:t>
            </a:r>
            <a:r>
              <a:rPr lang="en-US" sz="1200" dirty="0" err="1"/>
              <a:t>Kosten</a:t>
            </a:r>
            <a:endParaRPr lang="en-US" sz="1200" dirty="0"/>
          </a:p>
          <a:p>
            <a:r>
              <a:rPr lang="en-US" sz="1200" dirty="0" err="1"/>
              <a:t>Mehrere</a:t>
            </a:r>
            <a:r>
              <a:rPr lang="en-US" sz="1200" dirty="0"/>
              <a:t>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USB-Host-Anschluss</a:t>
            </a:r>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de-DE" sz="1200" dirty="0"/>
              <a:t>Zertifiziert für gefährliche &amp; maritime Umgebungen</a:t>
            </a:r>
          </a:p>
          <a:p>
            <a:r>
              <a:rPr lang="en-US" sz="1200" dirty="0" err="1"/>
              <a:t>Skalierbare</a:t>
            </a:r>
            <a:r>
              <a:rPr lang="en-US" sz="1200" dirty="0"/>
              <a:t> E / A.</a:t>
            </a:r>
          </a:p>
          <a:p>
            <a:r>
              <a:rPr lang="en-US" sz="1200" dirty="0"/>
              <a:t>Cloud-</a:t>
            </a:r>
            <a:r>
              <a:rPr lang="en-US" sz="1200" dirty="0" err="1"/>
              <a:t>Konnektivität</a:t>
            </a:r>
            <a:endParaRPr lang="en-US" sz="1200" dirty="0"/>
          </a:p>
        </p:txBody>
      </p:sp>
      <p:sp>
        <p:nvSpPr>
          <p:cNvPr id="18" name="TextBox 17"/>
          <p:cNvSpPr txBox="1"/>
          <p:nvPr/>
        </p:nvSpPr>
        <p:spPr>
          <a:xfrm>
            <a:off x="6654161" y="4626863"/>
            <a:ext cx="3083373" cy="1384995"/>
          </a:xfrm>
          <a:prstGeom prst="rect">
            <a:avLst/>
          </a:prstGeom>
          <a:noFill/>
        </p:spPr>
        <p:txBody>
          <a:bodyPr wrap="square" lIns="0" rIns="0" rtlCol="0">
            <a:spAutoFit/>
          </a:bodyPr>
          <a:lstStyle>
            <a:defPPr>
              <a:defRPr lang="en-US"/>
            </a:defPPr>
            <a:lvl1pPr>
              <a:defRPr sz="1600"/>
            </a:lvl1pPr>
          </a:lstStyle>
          <a:p>
            <a:r>
              <a:rPr lang="en-US" sz="1200" dirty="0"/>
              <a:t>Niedrige </a:t>
            </a:r>
            <a:r>
              <a:rPr lang="en-US" sz="1200" dirty="0" err="1"/>
              <a:t>Kosten</a:t>
            </a:r>
            <a:endParaRPr lang="en-US" sz="1200" dirty="0"/>
          </a:p>
          <a:p>
            <a:r>
              <a:rPr lang="en-US" sz="1200" dirty="0"/>
              <a:t>Kleiner </a:t>
            </a:r>
            <a:r>
              <a:rPr lang="en-US" sz="1200" dirty="0" err="1"/>
              <a:t>Platzbedarf</a:t>
            </a:r>
            <a:endParaRPr lang="en-US" sz="1200" dirty="0"/>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a:t>USB-Host-Anschluss</a:t>
            </a:r>
          </a:p>
          <a:p>
            <a:r>
              <a:rPr lang="en-US" sz="1200" dirty="0"/>
              <a:t>Cloud-</a:t>
            </a:r>
            <a:r>
              <a:rPr lang="en-US" sz="1200" dirty="0" err="1"/>
              <a:t>Konnektivität</a:t>
            </a:r>
            <a:endParaRPr lang="en-US" sz="1200" dirty="0"/>
          </a:p>
        </p:txBody>
      </p:sp>
    </p:spTree>
    <p:extLst>
      <p:ext uri="{BB962C8B-B14F-4D97-AF65-F5344CB8AC3E}">
        <p14:creationId xmlns:p14="http://schemas.microsoft.com/office/powerpoint/2010/main" val="219290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US" dirty="0" err="1"/>
              <a:t>Übergang</a:t>
            </a:r>
            <a:r>
              <a:rPr lang="en-US" dirty="0"/>
              <a:t> DSP/Modular Controller</a:t>
            </a:r>
          </a:p>
        </p:txBody>
      </p:sp>
      <p:sp>
        <p:nvSpPr>
          <p:cNvPr id="4" name="Footer Placeholder 3"/>
          <p:cNvSpPr>
            <a:spLocks noGrp="1"/>
          </p:cNvSpPr>
          <p:nvPr>
            <p:ph type="ftr" sz="quarter" idx="21"/>
          </p:nvPr>
        </p:nvSpPr>
        <p:spPr>
          <a:xfrm>
            <a:off x="4296681" y="6571516"/>
            <a:ext cx="5795452" cy="365125"/>
          </a:xfrm>
        </p:spPr>
        <p:txBody>
          <a:bodyPr/>
          <a:lstStyle/>
          <a:p>
            <a:r>
              <a:rPr lang="en-US" dirty="0"/>
              <a:t>.</a:t>
            </a:r>
          </a:p>
        </p:txBody>
      </p:sp>
      <p:sp>
        <p:nvSpPr>
          <p:cNvPr id="5" name="Oval 4"/>
          <p:cNvSpPr/>
          <p:nvPr/>
        </p:nvSpPr>
        <p:spPr>
          <a:xfrm>
            <a:off x="380264" y="5057422"/>
            <a:ext cx="1399823" cy="13998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Modell LE</a:t>
            </a:r>
          </a:p>
        </p:txBody>
      </p:sp>
      <p:sp>
        <p:nvSpPr>
          <p:cNvPr id="6" name="Oval 5"/>
          <p:cNvSpPr/>
          <p:nvPr/>
        </p:nvSpPr>
        <p:spPr>
          <a:xfrm>
            <a:off x="1448475" y="3867294"/>
            <a:ext cx="1399823" cy="1399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Modell SX</a:t>
            </a:r>
          </a:p>
        </p:txBody>
      </p:sp>
      <p:sp>
        <p:nvSpPr>
          <p:cNvPr id="7" name="Oval 6"/>
          <p:cNvSpPr/>
          <p:nvPr/>
        </p:nvSpPr>
        <p:spPr>
          <a:xfrm>
            <a:off x="2516686" y="2607729"/>
            <a:ext cx="1399823" cy="1399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Modell GT</a:t>
            </a:r>
          </a:p>
        </p:txBody>
      </p:sp>
      <p:sp>
        <p:nvSpPr>
          <p:cNvPr id="8" name="Oval 7"/>
          <p:cNvSpPr/>
          <p:nvPr/>
        </p:nvSpPr>
        <p:spPr>
          <a:xfrm>
            <a:off x="3549862" y="1348164"/>
            <a:ext cx="1399823" cy="1399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Modell  ZR</a:t>
            </a:r>
          </a:p>
        </p:txBody>
      </p:sp>
      <p:sp>
        <p:nvSpPr>
          <p:cNvPr id="9" name="Oval 8"/>
          <p:cNvSpPr/>
          <p:nvPr/>
        </p:nvSpPr>
        <p:spPr>
          <a:xfrm>
            <a:off x="4048018" y="5057421"/>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DA10D</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DA70D</a:t>
            </a:r>
          </a:p>
        </p:txBody>
      </p:sp>
      <p:cxnSp>
        <p:nvCxnSpPr>
          <p:cNvPr id="14" name="Straight Arrow Connector 13"/>
          <p:cNvCxnSpPr>
            <a:stCxn id="5" idx="6"/>
            <a:endCxn id="9" idx="2"/>
          </p:cNvCxnSpPr>
          <p:nvPr/>
        </p:nvCxnSpPr>
        <p:spPr>
          <a:xfrm flipV="1">
            <a:off x="1780087" y="5757333"/>
            <a:ext cx="2267931"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stCxn id="6" idx="6"/>
            <a:endCxn id="10" idx="2"/>
          </p:cNvCxnSpPr>
          <p:nvPr/>
        </p:nvCxnSpPr>
        <p:spPr>
          <a:xfrm flipV="1">
            <a:off x="2848298" y="4567205"/>
            <a:ext cx="2267931" cy="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a:stCxn id="6" idx="6"/>
            <a:endCxn id="11" idx="2"/>
          </p:cNvCxnSpPr>
          <p:nvPr/>
        </p:nvCxnSpPr>
        <p:spPr>
          <a:xfrm flipV="1">
            <a:off x="2848298" y="3307638"/>
            <a:ext cx="3209970" cy="12595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6" idx="6"/>
            <a:endCxn id="12" idx="2"/>
          </p:cNvCxnSpPr>
          <p:nvPr/>
        </p:nvCxnSpPr>
        <p:spPr>
          <a:xfrm flipV="1">
            <a:off x="2848298" y="2048069"/>
            <a:ext cx="4243146" cy="251913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a:stCxn id="7" idx="6"/>
            <a:endCxn id="10" idx="2"/>
          </p:cNvCxnSpPr>
          <p:nvPr/>
        </p:nvCxnSpPr>
        <p:spPr>
          <a:xfrm>
            <a:off x="3916509" y="3307641"/>
            <a:ext cx="1199720" cy="125956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p:cNvCxnSpPr>
            <a:stCxn id="7" idx="6"/>
            <a:endCxn id="11" idx="2"/>
          </p:cNvCxnSpPr>
          <p:nvPr/>
        </p:nvCxnSpPr>
        <p:spPr>
          <a:xfrm flipV="1">
            <a:off x="3916509" y="3307638"/>
            <a:ext cx="2141759" cy="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7" name="Straight Arrow Connector 36"/>
          <p:cNvCxnSpPr>
            <a:stCxn id="8" idx="5"/>
            <a:endCxn id="10" idx="2"/>
          </p:cNvCxnSpPr>
          <p:nvPr/>
        </p:nvCxnSpPr>
        <p:spPr>
          <a:xfrm>
            <a:off x="4744686" y="2542988"/>
            <a:ext cx="371543" cy="20242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Straight Arrow Connector 39"/>
          <p:cNvCxnSpPr>
            <a:stCxn id="8" idx="5"/>
            <a:endCxn id="11" idx="2"/>
          </p:cNvCxnSpPr>
          <p:nvPr/>
        </p:nvCxnSpPr>
        <p:spPr>
          <a:xfrm>
            <a:off x="4744686" y="2542988"/>
            <a:ext cx="1313582" cy="76465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a:stCxn id="8" idx="5"/>
            <a:endCxn id="12" idx="2"/>
          </p:cNvCxnSpPr>
          <p:nvPr/>
        </p:nvCxnSpPr>
        <p:spPr>
          <a:xfrm flipV="1">
            <a:off x="4744686" y="2048069"/>
            <a:ext cx="2346758" cy="4949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6" name="Straight Arrow Connector 45"/>
          <p:cNvCxnSpPr>
            <a:stCxn id="7" idx="6"/>
            <a:endCxn id="12" idx="2"/>
          </p:cNvCxnSpPr>
          <p:nvPr/>
        </p:nvCxnSpPr>
        <p:spPr>
          <a:xfrm flipV="1">
            <a:off x="3916509" y="2048069"/>
            <a:ext cx="3174935" cy="125957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8" name="Straight Arrow Connector 37"/>
          <p:cNvCxnSpPr>
            <a:stCxn id="5" idx="6"/>
            <a:endCxn id="10" idx="2"/>
          </p:cNvCxnSpPr>
          <p:nvPr/>
        </p:nvCxnSpPr>
        <p:spPr>
          <a:xfrm flipV="1">
            <a:off x="1780087" y="4567205"/>
            <a:ext cx="3336142" cy="11901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7558302" y="2741541"/>
            <a:ext cx="4359409" cy="1569660"/>
          </a:xfrm>
          <a:prstGeom prst="rect">
            <a:avLst/>
          </a:prstGeom>
          <a:noFill/>
        </p:spPr>
        <p:txBody>
          <a:bodyPr wrap="square" lIns="0" rIns="0" rtlCol="0">
            <a:spAutoFit/>
          </a:bodyPr>
          <a:lstStyle>
            <a:defPPr>
              <a:defRPr lang="en-US"/>
            </a:defPPr>
            <a:lvl1pPr>
              <a:defRPr sz="1600"/>
            </a:lvl1pPr>
          </a:lstStyle>
          <a:p>
            <a:r>
              <a:rPr lang="en-US" sz="1200" dirty="0" err="1"/>
              <a:t>Erweiterung</a:t>
            </a:r>
            <a:r>
              <a:rPr lang="en-US" sz="1200" dirty="0"/>
              <a:t> des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en-US" sz="1200" dirty="0"/>
              <a:t>Zertifiziert </a:t>
            </a:r>
            <a:r>
              <a:rPr lang="en-US" sz="1200" dirty="0" err="1"/>
              <a:t>für</a:t>
            </a:r>
            <a:r>
              <a:rPr lang="en-US" sz="1200" dirty="0"/>
              <a:t> </a:t>
            </a:r>
            <a:r>
              <a:rPr lang="en-US" sz="1200" dirty="0" err="1"/>
              <a:t>gefährliche</a:t>
            </a:r>
            <a:r>
              <a:rPr lang="en-US" sz="1200" dirty="0"/>
              <a:t> &amp; maritime </a:t>
            </a:r>
            <a:r>
              <a:rPr lang="en-US" sz="1200" dirty="0" err="1"/>
              <a:t>Umgebungen</a:t>
            </a:r>
            <a:endParaRPr lang="en-US" sz="1200" dirty="0"/>
          </a:p>
          <a:p>
            <a:r>
              <a:rPr lang="en-US" sz="1200" dirty="0"/>
              <a:t>Cloud-</a:t>
            </a:r>
            <a:r>
              <a:rPr lang="en-US" sz="1200" dirty="0" err="1"/>
              <a:t>Konnektivität</a:t>
            </a:r>
            <a:endParaRPr lang="en-US" sz="1200" dirty="0"/>
          </a:p>
        </p:txBody>
      </p:sp>
      <p:sp>
        <p:nvSpPr>
          <p:cNvPr id="35" name="TextBox 34"/>
          <p:cNvSpPr txBox="1"/>
          <p:nvPr/>
        </p:nvSpPr>
        <p:spPr>
          <a:xfrm>
            <a:off x="8516161" y="222112"/>
            <a:ext cx="3675839" cy="1938992"/>
          </a:xfrm>
          <a:prstGeom prst="rect">
            <a:avLst/>
          </a:prstGeom>
          <a:noFill/>
        </p:spPr>
        <p:txBody>
          <a:bodyPr wrap="square" lIns="0" rIns="0" rtlCol="0">
            <a:spAutoFit/>
          </a:bodyPr>
          <a:lstStyle/>
          <a:p>
            <a:r>
              <a:rPr lang="en-US" sz="1200" dirty="0" err="1"/>
              <a:t>Mehrere</a:t>
            </a:r>
            <a:r>
              <a:rPr lang="en-US" sz="1200" dirty="0"/>
              <a:t> </a:t>
            </a:r>
            <a:r>
              <a:rPr lang="en-US" sz="1200" dirty="0" err="1"/>
              <a:t>Kommunikationsmodule</a:t>
            </a:r>
            <a:r>
              <a:rPr lang="en-US" sz="1200" dirty="0"/>
              <a:t>/Sleds</a:t>
            </a:r>
          </a:p>
          <a:p>
            <a:r>
              <a:rPr lang="en-US" sz="1200" dirty="0"/>
              <a:t>Dual-Ethernet-Ports</a:t>
            </a:r>
          </a:p>
          <a:p>
            <a:r>
              <a:rPr lang="en-US" sz="1200" dirty="0" err="1"/>
              <a:t>Breitere</a:t>
            </a:r>
            <a:r>
              <a:rPr lang="en-US" sz="1200" dirty="0"/>
              <a:t> </a:t>
            </a:r>
            <a:r>
              <a:rPr lang="en-US" sz="1200" dirty="0" err="1"/>
              <a:t>Eingangsspannung</a:t>
            </a:r>
            <a:endParaRPr lang="en-US" sz="1200" dirty="0"/>
          </a:p>
          <a:p>
            <a:r>
              <a:rPr lang="en-US" sz="1200" dirty="0"/>
              <a:t>USB-Host-Anschluss</a:t>
            </a:r>
          </a:p>
          <a:p>
            <a:r>
              <a:rPr lang="en-US" sz="1200" dirty="0"/>
              <a:t>SQL-</a:t>
            </a:r>
            <a:r>
              <a:rPr lang="en-US" sz="1200" dirty="0" err="1"/>
              <a:t>Abfragen</a:t>
            </a:r>
            <a:endParaRPr lang="en-US" sz="1200" dirty="0"/>
          </a:p>
          <a:p>
            <a:r>
              <a:rPr lang="en-US" sz="1200" dirty="0"/>
              <a:t>OPC UA Client &amp; Server</a:t>
            </a:r>
          </a:p>
          <a:p>
            <a:r>
              <a:rPr lang="en-US" sz="1200" dirty="0" err="1"/>
              <a:t>Erweiterter</a:t>
            </a:r>
            <a:r>
              <a:rPr lang="en-US" sz="1200" dirty="0"/>
              <a:t> </a:t>
            </a:r>
            <a:r>
              <a:rPr lang="en-US" sz="1200" dirty="0" err="1"/>
              <a:t>Temperaturbereich</a:t>
            </a:r>
            <a:endParaRPr lang="en-US" sz="1200" dirty="0"/>
          </a:p>
          <a:p>
            <a:r>
              <a:rPr lang="de-DE" sz="1200" dirty="0"/>
              <a:t>Zertifiziert für gefährliche &amp; maritime Umgebungen</a:t>
            </a:r>
          </a:p>
          <a:p>
            <a:r>
              <a:rPr lang="en-US" sz="1200" dirty="0" err="1"/>
              <a:t>Skalierbare</a:t>
            </a:r>
            <a:r>
              <a:rPr lang="en-US" sz="1200" dirty="0"/>
              <a:t> E / A.</a:t>
            </a:r>
          </a:p>
          <a:p>
            <a:r>
              <a:rPr lang="en-US" sz="1200" dirty="0"/>
              <a:t>Cloud-</a:t>
            </a:r>
            <a:r>
              <a:rPr lang="en-US" sz="1200" dirty="0" err="1"/>
              <a:t>Konnektivität</a:t>
            </a:r>
            <a:endParaRPr lang="en-US" sz="1200" dirty="0"/>
          </a:p>
        </p:txBody>
      </p:sp>
      <p:sp>
        <p:nvSpPr>
          <p:cNvPr id="36" name="TextBox 35"/>
          <p:cNvSpPr txBox="1"/>
          <p:nvPr/>
        </p:nvSpPr>
        <p:spPr>
          <a:xfrm>
            <a:off x="6606302" y="4394978"/>
            <a:ext cx="3083373" cy="1015663"/>
          </a:xfrm>
          <a:prstGeom prst="rect">
            <a:avLst/>
          </a:prstGeom>
          <a:noFill/>
        </p:spPr>
        <p:txBody>
          <a:bodyPr wrap="square" lIns="0" rIns="0" rtlCol="0">
            <a:spAutoFit/>
          </a:bodyPr>
          <a:lstStyle>
            <a:defPPr>
              <a:defRPr lang="en-US"/>
            </a:defPPr>
            <a:lvl1pPr>
              <a:defRPr sz="1600"/>
            </a:lvl1pPr>
          </a:lstStyle>
          <a:p>
            <a:r>
              <a:rPr lang="en-US" sz="1200" dirty="0" err="1"/>
              <a:t>Breitere</a:t>
            </a:r>
            <a:r>
              <a:rPr lang="en-US" sz="1200" dirty="0"/>
              <a:t> </a:t>
            </a:r>
            <a:r>
              <a:rPr lang="en-US" sz="1200" dirty="0" err="1"/>
              <a:t>Eingangsspannung</a:t>
            </a:r>
            <a:endParaRPr lang="en-US" sz="1200" dirty="0"/>
          </a:p>
          <a:p>
            <a:r>
              <a:rPr lang="en-US" sz="1200" dirty="0"/>
              <a:t>SQL-</a:t>
            </a:r>
            <a:r>
              <a:rPr lang="en-US" sz="1200" dirty="0" err="1"/>
              <a:t>Abfragen</a:t>
            </a:r>
            <a:endParaRPr lang="en-US" sz="1200" dirty="0"/>
          </a:p>
          <a:p>
            <a:r>
              <a:rPr lang="en-US" sz="1200" dirty="0"/>
              <a:t>OPC UA Client &amp; Server</a:t>
            </a:r>
          </a:p>
          <a:p>
            <a:r>
              <a:rPr lang="en-US" sz="1200" dirty="0"/>
              <a:t>USB-Host-Anschluss</a:t>
            </a:r>
          </a:p>
          <a:p>
            <a:r>
              <a:rPr lang="en-US" sz="1200" dirty="0"/>
              <a:t>Cloud-</a:t>
            </a:r>
            <a:r>
              <a:rPr lang="en-US" sz="1200" dirty="0" err="1"/>
              <a:t>Konnektivität</a:t>
            </a:r>
            <a:endParaRPr lang="en-US" sz="1200" dirty="0"/>
          </a:p>
        </p:txBody>
      </p:sp>
      <p:sp>
        <p:nvSpPr>
          <p:cNvPr id="39" name="TextBox 38"/>
          <p:cNvSpPr txBox="1"/>
          <p:nvPr/>
        </p:nvSpPr>
        <p:spPr>
          <a:xfrm>
            <a:off x="5652720" y="5484514"/>
            <a:ext cx="3083373" cy="646331"/>
          </a:xfrm>
          <a:prstGeom prst="rect">
            <a:avLst/>
          </a:prstGeom>
          <a:noFill/>
        </p:spPr>
        <p:txBody>
          <a:bodyPr wrap="square" lIns="0" rIns="0" rtlCol="0">
            <a:spAutoFit/>
          </a:bodyPr>
          <a:lstStyle>
            <a:defPPr>
              <a:defRPr lang="en-US"/>
            </a:defPPr>
            <a:lvl1pPr>
              <a:defRPr sz="1600"/>
            </a:lvl1pPr>
          </a:lstStyle>
          <a:p>
            <a:r>
              <a:rPr lang="en-US" sz="1200" dirty="0"/>
              <a:t>Geringe </a:t>
            </a:r>
            <a:r>
              <a:rPr lang="en-US" sz="1200" dirty="0" err="1"/>
              <a:t>Kosten</a:t>
            </a:r>
            <a:endParaRPr lang="en-US" sz="1200" dirty="0"/>
          </a:p>
          <a:p>
            <a:r>
              <a:rPr lang="en-US" sz="1200" dirty="0"/>
              <a:t>Kleiner </a:t>
            </a:r>
            <a:r>
              <a:rPr lang="en-US" sz="1200" dirty="0" err="1"/>
              <a:t>Platzbedarf</a:t>
            </a:r>
            <a:endParaRPr lang="en-US" sz="1200" dirty="0"/>
          </a:p>
          <a:p>
            <a:r>
              <a:rPr lang="en-US" sz="1200" dirty="0"/>
              <a:t>Cloud-</a:t>
            </a:r>
            <a:r>
              <a:rPr lang="en-US" sz="1200" dirty="0" err="1"/>
              <a:t>Konnektivität</a:t>
            </a:r>
            <a:endParaRPr lang="en-US" sz="1200" dirty="0"/>
          </a:p>
        </p:txBody>
      </p:sp>
    </p:spTree>
    <p:extLst>
      <p:ext uri="{BB962C8B-B14F-4D97-AF65-F5344CB8AC3E}">
        <p14:creationId xmlns:p14="http://schemas.microsoft.com/office/powerpoint/2010/main" val="401279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3810926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29" name="think-cell Slide" r:id="rId5" imgW="381" imgH="381" progId="TCLayout.ActiveDocument.1">
                  <p:embed/>
                </p:oleObj>
              </mc:Choice>
              <mc:Fallback>
                <p:oleObj name="think-cell Slide" r:id="rId5" imgW="381" imgH="381" progId="TCLayout.ActiveDocument.1">
                  <p:embed/>
                  <p:pic>
                    <p:nvPicPr>
                      <p:cNvPr id="9" name="Objec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pic>
        <p:nvPicPr>
          <p:cNvPr id="10" name="Picture Placeholder 9"/>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p:pic>
      <p:sp>
        <p:nvSpPr>
          <p:cNvPr id="6" name="Title 5"/>
          <p:cNvSpPr>
            <a:spLocks noGrp="1"/>
          </p:cNvSpPr>
          <p:nvPr>
            <p:ph type="title"/>
          </p:nvPr>
        </p:nvSpPr>
        <p:spPr>
          <a:xfrm>
            <a:off x="694944" y="1162756"/>
            <a:ext cx="4636008" cy="1871003"/>
          </a:xfrm>
        </p:spPr>
        <p:txBody>
          <a:bodyPr/>
          <a:lstStyle/>
          <a:p>
            <a:r>
              <a:rPr lang="en-US" dirty="0" err="1"/>
              <a:t>Industrien</a:t>
            </a:r>
            <a:r>
              <a:rPr lang="en-US" dirty="0"/>
              <a:t> &amp; </a:t>
            </a:r>
            <a:r>
              <a:rPr lang="en-US" dirty="0" err="1"/>
              <a:t>Applikationen</a:t>
            </a:r>
            <a:endParaRPr lang="en-US" dirty="0"/>
          </a:p>
        </p:txBody>
      </p:sp>
      <p:sp>
        <p:nvSpPr>
          <p:cNvPr id="7" name="Text Placeholder 6"/>
          <p:cNvSpPr>
            <a:spLocks noGrp="1"/>
          </p:cNvSpPr>
          <p:nvPr>
            <p:ph type="body" sz="quarter" idx="10"/>
          </p:nvPr>
        </p:nvSpPr>
        <p:spPr/>
        <p:txBody>
          <a:bodyPr/>
          <a:lstStyle/>
          <a:p>
            <a:r>
              <a:rPr lang="en-US" dirty="0" err="1"/>
              <a:t>Branchenlösungen</a:t>
            </a:r>
            <a:endParaRPr lang="en-US" dirty="0"/>
          </a:p>
        </p:txBody>
      </p:sp>
    </p:spTree>
    <p:extLst>
      <p:ext uri="{BB962C8B-B14F-4D97-AF65-F5344CB8AC3E}">
        <p14:creationId xmlns:p14="http://schemas.microsoft.com/office/powerpoint/2010/main" val="178529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133" name="think-cell Slide" r:id="rId5" imgW="381" imgH="381" progId="TCLayout.ActiveDocument.1">
                  <p:embed/>
                </p:oleObj>
              </mc:Choice>
              <mc:Fallback>
                <p:oleObj name="think-cell Slide" r:id="rId5" imgW="381" imgH="381" progId="TCLayout.ActiveDocument.1">
                  <p:embed/>
                  <p:pic>
                    <p:nvPicPr>
                      <p:cNvPr id="24" name="Object 2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Picture 22"/>
          <p:cNvPicPr preferRelativeResize="0">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0" y="1655187"/>
            <a:ext cx="4381555" cy="4381555"/>
          </a:xfrm>
          <a:prstGeom prst="rect">
            <a:avLst/>
          </a:prstGeom>
        </p:spPr>
      </p:pic>
      <p:sp>
        <p:nvSpPr>
          <p:cNvPr id="14" name="Text Placeholder 13"/>
          <p:cNvSpPr>
            <a:spLocks noGrp="1"/>
          </p:cNvSpPr>
          <p:nvPr>
            <p:ph type="body" sz="quarter" idx="29"/>
          </p:nvPr>
        </p:nvSpPr>
        <p:spPr/>
        <p:txBody>
          <a:bodyPr/>
          <a:lstStyle/>
          <a:p>
            <a:r>
              <a:rPr lang="en-US" dirty="0" err="1"/>
              <a:t>Größenvergleich</a:t>
            </a:r>
            <a:endParaRPr lang="en-US" dirty="0"/>
          </a:p>
        </p:txBody>
      </p:sp>
      <p:sp>
        <p:nvSpPr>
          <p:cNvPr id="13" name="Text Placeholder 12"/>
          <p:cNvSpPr>
            <a:spLocks noGrp="1"/>
          </p:cNvSpPr>
          <p:nvPr>
            <p:ph type="body" sz="quarter" idx="14"/>
          </p:nvPr>
        </p:nvSpPr>
        <p:spPr/>
        <p:txBody>
          <a:bodyPr/>
          <a:lstStyle/>
          <a:p>
            <a:r>
              <a:rPr lang="en-US" dirty="0"/>
              <a:t>SN-69x1 </a:t>
            </a:r>
            <a:r>
              <a:rPr lang="en-US" dirty="0" err="1"/>
              <a:t>IndustrialPro</a:t>
            </a:r>
            <a:r>
              <a:rPr lang="en-US" dirty="0"/>
              <a:t> versus DA50N Controller</a:t>
            </a:r>
          </a:p>
        </p:txBody>
      </p:sp>
      <p:pic>
        <p:nvPicPr>
          <p:cNvPr id="21" name="Content Placeholder 20"/>
          <p:cNvPicPr preferRelativeResize="0">
            <a:picLocks noGrp="1" noChangeAspect="1"/>
          </p:cNvPicPr>
          <p:nvPr>
            <p:ph sz="quarter" idx="11"/>
          </p:nvPr>
        </p:nvPicPr>
        <p:blipFill>
          <a:blip r:embed="rId9" cstate="email">
            <a:extLst>
              <a:ext uri="{28A0092B-C50C-407E-A947-70E740481C1C}">
                <a14:useLocalDpi xmlns:a14="http://schemas.microsoft.com/office/drawing/2010/main"/>
              </a:ext>
            </a:extLst>
          </a:blip>
          <a:stretch>
            <a:fillRect/>
          </a:stretch>
        </p:blipFill>
        <p:spPr>
          <a:xfrm>
            <a:off x="9347038" y="2145982"/>
            <a:ext cx="1760402" cy="381665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357412225"/>
              </p:ext>
            </p:extLst>
          </p:nvPr>
        </p:nvGraphicFramePr>
        <p:xfrm>
          <a:off x="2910840" y="3516881"/>
          <a:ext cx="6436197" cy="1483360"/>
        </p:xfrm>
        <a:graphic>
          <a:graphicData uri="http://schemas.openxmlformats.org/drawingml/2006/table">
            <a:tbl>
              <a:tblPr firstRow="1" bandRow="1">
                <a:tableStyleId>{5C22544A-7EE6-4342-B048-85BDC9FD1C3A}</a:tableStyleId>
              </a:tblPr>
              <a:tblGrid>
                <a:gridCol w="1188182">
                  <a:extLst>
                    <a:ext uri="{9D8B030D-6E8A-4147-A177-3AD203B41FA5}">
                      <a16:colId xmlns:a16="http://schemas.microsoft.com/office/drawing/2014/main" val="680483083"/>
                    </a:ext>
                  </a:extLst>
                </a:gridCol>
                <a:gridCol w="1732766">
                  <a:extLst>
                    <a:ext uri="{9D8B030D-6E8A-4147-A177-3AD203B41FA5}">
                      <a16:colId xmlns:a16="http://schemas.microsoft.com/office/drawing/2014/main" val="2688472164"/>
                    </a:ext>
                  </a:extLst>
                </a:gridCol>
                <a:gridCol w="1600746">
                  <a:extLst>
                    <a:ext uri="{9D8B030D-6E8A-4147-A177-3AD203B41FA5}">
                      <a16:colId xmlns:a16="http://schemas.microsoft.com/office/drawing/2014/main" val="2008099842"/>
                    </a:ext>
                  </a:extLst>
                </a:gridCol>
                <a:gridCol w="1914503">
                  <a:extLst>
                    <a:ext uri="{9D8B030D-6E8A-4147-A177-3AD203B41FA5}">
                      <a16:colId xmlns:a16="http://schemas.microsoft.com/office/drawing/2014/main" val="1386432561"/>
                    </a:ext>
                  </a:extLst>
                </a:gridCol>
              </a:tblGrid>
              <a:tr h="370840">
                <a:tc>
                  <a:txBody>
                    <a:bodyPr/>
                    <a:lstStyle/>
                    <a:p>
                      <a:endParaRPr lang="en-US" dirty="0"/>
                    </a:p>
                  </a:txBody>
                  <a:tcPr/>
                </a:tc>
                <a:tc>
                  <a:txBody>
                    <a:bodyPr/>
                    <a:lstStyle/>
                    <a:p>
                      <a:r>
                        <a:rPr lang="en-US" dirty="0"/>
                        <a:t>SN-6901</a:t>
                      </a:r>
                    </a:p>
                  </a:txBody>
                  <a:tcPr/>
                </a:tc>
                <a:tc>
                  <a:txBody>
                    <a:bodyPr/>
                    <a:lstStyle/>
                    <a:p>
                      <a:r>
                        <a:rPr lang="en-US" dirty="0"/>
                        <a:t>SN-6921</a:t>
                      </a:r>
                    </a:p>
                  </a:txBody>
                  <a:tcPr/>
                </a:tc>
                <a:tc>
                  <a:txBody>
                    <a:bodyPr/>
                    <a:lstStyle/>
                    <a:p>
                      <a:r>
                        <a:rPr lang="en-US" dirty="0"/>
                        <a:t>DA50 Controller</a:t>
                      </a:r>
                    </a:p>
                  </a:txBody>
                  <a:tcPr/>
                </a:tc>
                <a:extLst>
                  <a:ext uri="{0D108BD9-81ED-4DB2-BD59-A6C34878D82A}">
                    <a16:rowId xmlns:a16="http://schemas.microsoft.com/office/drawing/2014/main" val="453448193"/>
                  </a:ext>
                </a:extLst>
              </a:tr>
              <a:tr h="370840">
                <a:tc>
                  <a:txBody>
                    <a:bodyPr/>
                    <a:lstStyle/>
                    <a:p>
                      <a:r>
                        <a:rPr lang="en-US" dirty="0" err="1"/>
                        <a:t>Breite</a:t>
                      </a:r>
                      <a:endParaRPr lang="en-US" dirty="0"/>
                    </a:p>
                  </a:txBody>
                  <a:tcPr/>
                </a:tc>
                <a:tc>
                  <a:txBody>
                    <a:bodyPr/>
                    <a:lstStyle/>
                    <a:p>
                      <a:r>
                        <a:rPr lang="en-US" dirty="0"/>
                        <a:t>1.25 (32)</a:t>
                      </a:r>
                    </a:p>
                  </a:txBody>
                  <a:tcPr/>
                </a:tc>
                <a:tc>
                  <a:txBody>
                    <a:bodyPr/>
                    <a:lstStyle/>
                    <a:p>
                      <a:r>
                        <a:rPr lang="en-US" dirty="0"/>
                        <a:t>2.0 (50)</a:t>
                      </a:r>
                    </a:p>
                  </a:txBody>
                  <a:tcPr/>
                </a:tc>
                <a:tc>
                  <a:txBody>
                    <a:bodyPr/>
                    <a:lstStyle/>
                    <a:p>
                      <a:r>
                        <a:rPr lang="en-US" dirty="0"/>
                        <a:t>2 (51)</a:t>
                      </a:r>
                    </a:p>
                  </a:txBody>
                  <a:tcPr/>
                </a:tc>
                <a:extLst>
                  <a:ext uri="{0D108BD9-81ED-4DB2-BD59-A6C34878D82A}">
                    <a16:rowId xmlns:a16="http://schemas.microsoft.com/office/drawing/2014/main" val="4066513752"/>
                  </a:ext>
                </a:extLst>
              </a:tr>
              <a:tr h="370840">
                <a:tc>
                  <a:txBody>
                    <a:bodyPr/>
                    <a:lstStyle/>
                    <a:p>
                      <a:r>
                        <a:rPr lang="en-US" dirty="0" err="1"/>
                        <a:t>Höhe</a:t>
                      </a:r>
                      <a:endParaRPr lang="en-US" dirty="0"/>
                    </a:p>
                  </a:txBody>
                  <a:tcPr/>
                </a:tc>
                <a:tc>
                  <a:txBody>
                    <a:bodyPr/>
                    <a:lstStyle/>
                    <a:p>
                      <a:r>
                        <a:rPr lang="en-US" dirty="0"/>
                        <a:t>4.7 (119.4)</a:t>
                      </a:r>
                    </a:p>
                  </a:txBody>
                  <a:tcPr/>
                </a:tc>
                <a:tc>
                  <a:txBody>
                    <a:bodyPr/>
                    <a:lstStyle/>
                    <a:p>
                      <a:r>
                        <a:rPr lang="en-US" dirty="0"/>
                        <a:t>4.7 (119.4)</a:t>
                      </a:r>
                    </a:p>
                  </a:txBody>
                  <a:tcPr/>
                </a:tc>
                <a:tc>
                  <a:txBody>
                    <a:bodyPr/>
                    <a:lstStyle/>
                    <a:p>
                      <a:r>
                        <a:rPr lang="en-US" dirty="0"/>
                        <a:t>6.8 (174)</a:t>
                      </a:r>
                    </a:p>
                  </a:txBody>
                  <a:tcPr/>
                </a:tc>
                <a:extLst>
                  <a:ext uri="{0D108BD9-81ED-4DB2-BD59-A6C34878D82A}">
                    <a16:rowId xmlns:a16="http://schemas.microsoft.com/office/drawing/2014/main" val="3946016884"/>
                  </a:ext>
                </a:extLst>
              </a:tr>
              <a:tr h="370840">
                <a:tc>
                  <a:txBody>
                    <a:bodyPr/>
                    <a:lstStyle/>
                    <a:p>
                      <a:r>
                        <a:rPr lang="en-US" dirty="0" err="1"/>
                        <a:t>Tiefe</a:t>
                      </a:r>
                      <a:endParaRPr lang="en-US" dirty="0"/>
                    </a:p>
                  </a:txBody>
                  <a:tcPr/>
                </a:tc>
                <a:tc>
                  <a:txBody>
                    <a:bodyPr/>
                    <a:lstStyle/>
                    <a:p>
                      <a:r>
                        <a:rPr lang="en-US" dirty="0"/>
                        <a:t>4.16 (105.7)</a:t>
                      </a:r>
                    </a:p>
                  </a:txBody>
                  <a:tcPr/>
                </a:tc>
                <a:tc>
                  <a:txBody>
                    <a:bodyPr/>
                    <a:lstStyle/>
                    <a:p>
                      <a:r>
                        <a:rPr lang="en-US" dirty="0"/>
                        <a:t>4.16 (105.7)</a:t>
                      </a:r>
                    </a:p>
                  </a:txBody>
                  <a:tcPr/>
                </a:tc>
                <a:tc>
                  <a:txBody>
                    <a:bodyPr/>
                    <a:lstStyle/>
                    <a:p>
                      <a:r>
                        <a:rPr lang="en-US" dirty="0"/>
                        <a:t>5.2 (131)</a:t>
                      </a:r>
                    </a:p>
                  </a:txBody>
                  <a:tcPr/>
                </a:tc>
                <a:extLst>
                  <a:ext uri="{0D108BD9-81ED-4DB2-BD59-A6C34878D82A}">
                    <a16:rowId xmlns:a16="http://schemas.microsoft.com/office/drawing/2014/main" val="1519513710"/>
                  </a:ext>
                </a:extLst>
              </a:tr>
            </a:tbl>
          </a:graphicData>
        </a:graphic>
      </p:graphicFrame>
    </p:spTree>
    <p:extLst>
      <p:ext uri="{BB962C8B-B14F-4D97-AF65-F5344CB8AC3E}">
        <p14:creationId xmlns:p14="http://schemas.microsoft.com/office/powerpoint/2010/main" val="308054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1"/>
            <p:extLst>
              <p:ext uri="{D42A27DB-BD31-4B8C-83A1-F6EECF244321}">
                <p14:modId xmlns:p14="http://schemas.microsoft.com/office/powerpoint/2010/main" val="1311673416"/>
              </p:ext>
            </p:extLst>
          </p:nvPr>
        </p:nvGraphicFramePr>
        <p:xfrm>
          <a:off x="720725" y="2198688"/>
          <a:ext cx="5231061" cy="3535680"/>
        </p:xfrm>
        <a:graphic>
          <a:graphicData uri="http://schemas.openxmlformats.org/drawingml/2006/table">
            <a:tbl>
              <a:tblPr firstRow="1" bandRow="1">
                <a:tableStyleId>{5C22544A-7EE6-4342-B048-85BDC9FD1C3A}</a:tableStyleId>
              </a:tblPr>
              <a:tblGrid>
                <a:gridCol w="1608088">
                  <a:extLst>
                    <a:ext uri="{9D8B030D-6E8A-4147-A177-3AD203B41FA5}">
                      <a16:colId xmlns:a16="http://schemas.microsoft.com/office/drawing/2014/main" val="537507021"/>
                    </a:ext>
                  </a:extLst>
                </a:gridCol>
                <a:gridCol w="1879286">
                  <a:extLst>
                    <a:ext uri="{9D8B030D-6E8A-4147-A177-3AD203B41FA5}">
                      <a16:colId xmlns:a16="http://schemas.microsoft.com/office/drawing/2014/main" val="1447336242"/>
                    </a:ext>
                  </a:extLst>
                </a:gridCol>
                <a:gridCol w="1743687">
                  <a:extLst>
                    <a:ext uri="{9D8B030D-6E8A-4147-A177-3AD203B41FA5}">
                      <a16:colId xmlns:a16="http://schemas.microsoft.com/office/drawing/2014/main" val="2985091068"/>
                    </a:ext>
                  </a:extLst>
                </a:gridCol>
              </a:tblGrid>
              <a:tr h="246550">
                <a:tc>
                  <a:txBody>
                    <a:bodyPr/>
                    <a:lstStyle/>
                    <a:p>
                      <a:endParaRPr lang="en-US" dirty="0"/>
                    </a:p>
                  </a:txBody>
                  <a:tcPr marL="69487" marR="69487"/>
                </a:tc>
                <a:tc>
                  <a:txBody>
                    <a:bodyPr/>
                    <a:lstStyle/>
                    <a:p>
                      <a:pPr algn="ctr"/>
                      <a:r>
                        <a:rPr lang="en-US" dirty="0"/>
                        <a:t>SN-69x1</a:t>
                      </a:r>
                    </a:p>
                  </a:txBody>
                  <a:tcPr marL="69487" marR="69487"/>
                </a:tc>
                <a:tc>
                  <a:txBody>
                    <a:bodyPr/>
                    <a:lstStyle/>
                    <a:p>
                      <a:pPr algn="ctr"/>
                      <a:r>
                        <a:rPr lang="en-US" dirty="0"/>
                        <a:t>DA50N</a:t>
                      </a:r>
                    </a:p>
                  </a:txBody>
                  <a:tcPr marL="69487" marR="69487"/>
                </a:tc>
                <a:extLst>
                  <a:ext uri="{0D108BD9-81ED-4DB2-BD59-A6C34878D82A}">
                    <a16:rowId xmlns:a16="http://schemas.microsoft.com/office/drawing/2014/main" val="2946276415"/>
                  </a:ext>
                </a:extLst>
              </a:tr>
              <a:tr h="205458">
                <a:tc>
                  <a:txBody>
                    <a:bodyPr/>
                    <a:lstStyle/>
                    <a:p>
                      <a:r>
                        <a:rPr lang="en-US" sz="1400" b="1" dirty="0">
                          <a:solidFill>
                            <a:srgbClr val="00B050"/>
                          </a:solidFill>
                        </a:rPr>
                        <a:t>Ethernet</a:t>
                      </a:r>
                    </a:p>
                  </a:txBody>
                  <a:tcPr marL="69487" marR="69487"/>
                </a:tc>
                <a:tc>
                  <a:txBody>
                    <a:bodyPr/>
                    <a:lstStyle/>
                    <a:p>
                      <a:pPr algn="ctr"/>
                      <a:r>
                        <a:rPr lang="en-US" sz="1400" dirty="0"/>
                        <a:t>1x or 5x</a:t>
                      </a:r>
                    </a:p>
                  </a:txBody>
                  <a:tcPr marL="69487" marR="69487"/>
                </a:tc>
                <a:tc>
                  <a:txBody>
                    <a:bodyPr/>
                    <a:lstStyle/>
                    <a:p>
                      <a:pPr algn="ctr"/>
                      <a:r>
                        <a:rPr lang="en-US" sz="1400" dirty="0"/>
                        <a:t>2x</a:t>
                      </a:r>
                    </a:p>
                  </a:txBody>
                  <a:tcPr marL="69487" marR="69487"/>
                </a:tc>
                <a:extLst>
                  <a:ext uri="{0D108BD9-81ED-4DB2-BD59-A6C34878D82A}">
                    <a16:rowId xmlns:a16="http://schemas.microsoft.com/office/drawing/2014/main" val="3590480949"/>
                  </a:ext>
                </a:extLst>
              </a:tr>
              <a:tr h="205458">
                <a:tc>
                  <a:txBody>
                    <a:bodyPr/>
                    <a:lstStyle/>
                    <a:p>
                      <a:r>
                        <a:rPr lang="en-US" sz="1400" b="1" dirty="0">
                          <a:solidFill>
                            <a:srgbClr val="00B050"/>
                          </a:solidFill>
                        </a:rPr>
                        <a:t>Serial</a:t>
                      </a:r>
                    </a:p>
                  </a:txBody>
                  <a:tcPr marL="69487" marR="69487"/>
                </a:tc>
                <a:tc>
                  <a:txBody>
                    <a:bodyPr/>
                    <a:lstStyle/>
                    <a:p>
                      <a:pPr algn="ctr"/>
                      <a:r>
                        <a:rPr lang="en-US" sz="1400" dirty="0"/>
                        <a:t>1 RS-232</a:t>
                      </a:r>
                    </a:p>
                  </a:txBody>
                  <a:tcPr marL="69487" marR="69487"/>
                </a:tc>
                <a:tc>
                  <a:txBody>
                    <a:bodyPr/>
                    <a:lstStyle/>
                    <a:p>
                      <a:pPr algn="ctr"/>
                      <a:r>
                        <a:rPr lang="en-US" sz="1400" dirty="0"/>
                        <a:t>1xRS-232, 1x</a:t>
                      </a:r>
                      <a:r>
                        <a:rPr lang="en-US" sz="1400" baseline="0" dirty="0"/>
                        <a:t> RS-485</a:t>
                      </a:r>
                      <a:endParaRPr lang="en-US" sz="1400" dirty="0"/>
                    </a:p>
                  </a:txBody>
                  <a:tcPr marL="69487" marR="69487"/>
                </a:tc>
                <a:extLst>
                  <a:ext uri="{0D108BD9-81ED-4DB2-BD59-A6C34878D82A}">
                    <a16:rowId xmlns:a16="http://schemas.microsoft.com/office/drawing/2014/main" val="3052475335"/>
                  </a:ext>
                </a:extLst>
              </a:tr>
              <a:tr h="205458">
                <a:tc>
                  <a:txBody>
                    <a:bodyPr/>
                    <a:lstStyle/>
                    <a:p>
                      <a:r>
                        <a:rPr lang="en-US" sz="1400" dirty="0"/>
                        <a:t>USB Device</a:t>
                      </a:r>
                    </a:p>
                  </a:txBody>
                  <a:tcPr marL="69487" marR="69487"/>
                </a:tc>
                <a:tc>
                  <a:txBody>
                    <a:bodyPr/>
                    <a:lstStyle/>
                    <a:p>
                      <a:pPr algn="ctr"/>
                      <a:r>
                        <a:rPr lang="en-US" sz="1400" dirty="0"/>
                        <a:t>1</a:t>
                      </a:r>
                    </a:p>
                  </a:txBody>
                  <a:tcPr marL="69487" marR="69487"/>
                </a:tc>
                <a:tc>
                  <a:txBody>
                    <a:bodyPr/>
                    <a:lstStyle/>
                    <a:p>
                      <a:pPr algn="ctr"/>
                      <a:r>
                        <a:rPr lang="en-US" sz="1400" dirty="0"/>
                        <a:t>1</a:t>
                      </a:r>
                    </a:p>
                  </a:txBody>
                  <a:tcPr marL="69487" marR="69487"/>
                </a:tc>
                <a:extLst>
                  <a:ext uri="{0D108BD9-81ED-4DB2-BD59-A6C34878D82A}">
                    <a16:rowId xmlns:a16="http://schemas.microsoft.com/office/drawing/2014/main" val="20030560"/>
                  </a:ext>
                </a:extLst>
              </a:tr>
              <a:tr h="205458">
                <a:tc>
                  <a:txBody>
                    <a:bodyPr/>
                    <a:lstStyle/>
                    <a:p>
                      <a:r>
                        <a:rPr lang="en-US" sz="1400" b="1" dirty="0">
                          <a:solidFill>
                            <a:srgbClr val="00B050"/>
                          </a:solidFill>
                        </a:rPr>
                        <a:t>Cellular</a:t>
                      </a:r>
                    </a:p>
                  </a:txBody>
                  <a:tcPr marL="69487" marR="69487"/>
                </a:tc>
                <a:tc>
                  <a:txBody>
                    <a:bodyPr/>
                    <a:lstStyle/>
                    <a:p>
                      <a:pPr algn="ctr"/>
                      <a:r>
                        <a:rPr lang="en-US" sz="1400" dirty="0"/>
                        <a:t>Built</a:t>
                      </a:r>
                      <a:r>
                        <a:rPr lang="en-US" sz="1400" baseline="0" dirty="0"/>
                        <a:t> </a:t>
                      </a:r>
                      <a:r>
                        <a:rPr lang="en-US" sz="1400" dirty="0"/>
                        <a:t>In</a:t>
                      </a:r>
                    </a:p>
                  </a:txBody>
                  <a:tcPr marL="69487" marR="69487"/>
                </a:tc>
                <a:tc>
                  <a:txBody>
                    <a:bodyPr/>
                    <a:lstStyle/>
                    <a:p>
                      <a:pPr algn="ctr"/>
                      <a:r>
                        <a:rPr lang="en-US" sz="1400" dirty="0"/>
                        <a:t>Modular</a:t>
                      </a:r>
                    </a:p>
                  </a:txBody>
                  <a:tcPr marL="69487" marR="69487"/>
                </a:tc>
                <a:extLst>
                  <a:ext uri="{0D108BD9-81ED-4DB2-BD59-A6C34878D82A}">
                    <a16:rowId xmlns:a16="http://schemas.microsoft.com/office/drawing/2014/main" val="972442356"/>
                  </a:ext>
                </a:extLst>
              </a:tr>
              <a:tr h="205458">
                <a:tc>
                  <a:txBody>
                    <a:bodyPr/>
                    <a:lstStyle/>
                    <a:p>
                      <a:r>
                        <a:rPr lang="en-US" sz="1400" b="1" dirty="0">
                          <a:solidFill>
                            <a:srgbClr val="00B050"/>
                          </a:solidFill>
                        </a:rPr>
                        <a:t>Dual SIM</a:t>
                      </a:r>
                    </a:p>
                  </a:txBody>
                  <a:tcPr marL="69487" marR="69487"/>
                </a:tc>
                <a:tc>
                  <a:txBody>
                    <a:bodyPr/>
                    <a:lstStyle/>
                    <a:p>
                      <a:pPr algn="ctr"/>
                      <a:r>
                        <a:rPr lang="en-US" sz="1400" dirty="0"/>
                        <a:t>-</a:t>
                      </a:r>
                    </a:p>
                  </a:txBody>
                  <a:tcPr marL="69487" marR="69487"/>
                </a:tc>
                <a:tc>
                  <a:txBody>
                    <a:bodyPr/>
                    <a:lstStyle/>
                    <a:p>
                      <a:pPr algn="ctr"/>
                      <a:r>
                        <a:rPr lang="en-US" sz="1400" dirty="0"/>
                        <a:t>Yes</a:t>
                      </a:r>
                    </a:p>
                  </a:txBody>
                  <a:tcPr marL="69487" marR="69487"/>
                </a:tc>
                <a:extLst>
                  <a:ext uri="{0D108BD9-81ED-4DB2-BD59-A6C34878D82A}">
                    <a16:rowId xmlns:a16="http://schemas.microsoft.com/office/drawing/2014/main" val="1552705022"/>
                  </a:ext>
                </a:extLst>
              </a:tr>
              <a:tr h="205458">
                <a:tc>
                  <a:txBody>
                    <a:bodyPr/>
                    <a:lstStyle/>
                    <a:p>
                      <a:r>
                        <a:rPr lang="en-US" sz="1400" b="1" dirty="0">
                          <a:solidFill>
                            <a:srgbClr val="00B050"/>
                          </a:solidFill>
                        </a:rPr>
                        <a:t>GPS</a:t>
                      </a:r>
                    </a:p>
                  </a:txBody>
                  <a:tcPr marL="69487" marR="69487"/>
                </a:tc>
                <a:tc>
                  <a:txBody>
                    <a:bodyPr/>
                    <a:lstStyle/>
                    <a:p>
                      <a:pPr algn="ctr"/>
                      <a:r>
                        <a:rPr lang="en-US" sz="1400" dirty="0"/>
                        <a:t>-</a:t>
                      </a:r>
                    </a:p>
                  </a:txBody>
                  <a:tcPr marL="69487" marR="69487"/>
                </a:tc>
                <a:tc>
                  <a:txBody>
                    <a:bodyPr/>
                    <a:lstStyle/>
                    <a:p>
                      <a:pPr algn="ctr"/>
                      <a:r>
                        <a:rPr lang="en-US" sz="1400" dirty="0"/>
                        <a:t>Y - Active</a:t>
                      </a:r>
                    </a:p>
                  </a:txBody>
                  <a:tcPr marL="69487" marR="69487"/>
                </a:tc>
                <a:extLst>
                  <a:ext uri="{0D108BD9-81ED-4DB2-BD59-A6C34878D82A}">
                    <a16:rowId xmlns:a16="http://schemas.microsoft.com/office/drawing/2014/main" val="1887325319"/>
                  </a:ext>
                </a:extLst>
              </a:tr>
              <a:tr h="205458">
                <a:tc>
                  <a:txBody>
                    <a:bodyPr/>
                    <a:lstStyle/>
                    <a:p>
                      <a:r>
                        <a:rPr lang="en-US" sz="1400" b="1" dirty="0">
                          <a:solidFill>
                            <a:srgbClr val="00B050"/>
                          </a:solidFill>
                        </a:rPr>
                        <a:t>On-board</a:t>
                      </a:r>
                      <a:r>
                        <a:rPr lang="en-US" sz="1400" b="1" baseline="0" dirty="0">
                          <a:solidFill>
                            <a:srgbClr val="00B050"/>
                          </a:solidFill>
                        </a:rPr>
                        <a:t> I/O</a:t>
                      </a:r>
                      <a:endParaRPr lang="en-US" sz="1400" b="1" dirty="0">
                        <a:solidFill>
                          <a:srgbClr val="00B050"/>
                        </a:solidFill>
                      </a:endParaRPr>
                    </a:p>
                  </a:txBody>
                  <a:tcPr marL="69487" marR="69487"/>
                </a:tc>
                <a:tc>
                  <a:txBody>
                    <a:bodyPr/>
                    <a:lstStyle/>
                    <a:p>
                      <a:pPr algn="ctr"/>
                      <a:r>
                        <a:rPr lang="en-US" sz="1400" dirty="0"/>
                        <a:t>-</a:t>
                      </a:r>
                    </a:p>
                  </a:txBody>
                  <a:tcPr marL="69487" marR="69487"/>
                </a:tc>
                <a:tc>
                  <a:txBody>
                    <a:bodyPr/>
                    <a:lstStyle/>
                    <a:p>
                      <a:pPr algn="ctr"/>
                      <a:r>
                        <a:rPr lang="en-US" sz="1400" dirty="0"/>
                        <a:t>(1) AI/DI, (1) DO</a:t>
                      </a:r>
                    </a:p>
                  </a:txBody>
                  <a:tcPr marL="69487" marR="69487"/>
                </a:tc>
                <a:extLst>
                  <a:ext uri="{0D108BD9-81ED-4DB2-BD59-A6C34878D82A}">
                    <a16:rowId xmlns:a16="http://schemas.microsoft.com/office/drawing/2014/main" val="2361401472"/>
                  </a:ext>
                </a:extLst>
              </a:tr>
              <a:tr h="205458">
                <a:tc>
                  <a:txBody>
                    <a:bodyPr/>
                    <a:lstStyle/>
                    <a:p>
                      <a:r>
                        <a:rPr lang="en-US" sz="1400" b="1" dirty="0">
                          <a:solidFill>
                            <a:srgbClr val="00B050"/>
                          </a:solidFill>
                        </a:rPr>
                        <a:t>Memory (on-board)</a:t>
                      </a:r>
                    </a:p>
                  </a:txBody>
                  <a:tcPr marL="69487" marR="69487"/>
                </a:tc>
                <a:tc>
                  <a:txBody>
                    <a:bodyPr/>
                    <a:lstStyle/>
                    <a:p>
                      <a:pPr algn="ctr"/>
                      <a:r>
                        <a:rPr lang="en-US" sz="1400" dirty="0"/>
                        <a:t>512 MB Flash</a:t>
                      </a:r>
                    </a:p>
                  </a:txBody>
                  <a:tcPr marL="69487" marR="69487"/>
                </a:tc>
                <a:tc>
                  <a:txBody>
                    <a:bodyPr/>
                    <a:lstStyle/>
                    <a:p>
                      <a:pPr algn="ctr"/>
                      <a:r>
                        <a:rPr lang="en-US" sz="1400" dirty="0"/>
                        <a:t>1 GB Flash </a:t>
                      </a:r>
                    </a:p>
                  </a:txBody>
                  <a:tcPr marL="69487" marR="69487"/>
                </a:tc>
                <a:extLst>
                  <a:ext uri="{0D108BD9-81ED-4DB2-BD59-A6C34878D82A}">
                    <a16:rowId xmlns:a16="http://schemas.microsoft.com/office/drawing/2014/main" val="3449060677"/>
                  </a:ext>
                </a:extLst>
              </a:tr>
              <a:tr h="206942">
                <a:tc>
                  <a:txBody>
                    <a:bodyPr/>
                    <a:lstStyle/>
                    <a:p>
                      <a:r>
                        <a:rPr lang="en-US" sz="1400" dirty="0"/>
                        <a:t>   </a:t>
                      </a:r>
                      <a:r>
                        <a:rPr lang="en-US" sz="1400" b="1" i="1" dirty="0">
                          <a:solidFill>
                            <a:srgbClr val="00B050"/>
                          </a:solidFill>
                        </a:rPr>
                        <a:t>Expansion</a:t>
                      </a:r>
                    </a:p>
                  </a:txBody>
                  <a:tcPr marL="69487" marR="69487"/>
                </a:tc>
                <a:tc>
                  <a:txBody>
                    <a:bodyPr/>
                    <a:lstStyle/>
                    <a:p>
                      <a:pPr algn="ctr"/>
                      <a:r>
                        <a:rPr lang="en-US" sz="1400" dirty="0"/>
                        <a:t>-</a:t>
                      </a:r>
                    </a:p>
                  </a:txBody>
                  <a:tcPr marL="69487" marR="69487"/>
                </a:tc>
                <a:tc>
                  <a:txBody>
                    <a:bodyPr/>
                    <a:lstStyle/>
                    <a:p>
                      <a:pPr algn="ctr"/>
                      <a:r>
                        <a:rPr lang="en-US" sz="1400" dirty="0"/>
                        <a:t>micro SD (256 GB)</a:t>
                      </a:r>
                    </a:p>
                  </a:txBody>
                  <a:tcPr marL="69487" marR="69487"/>
                </a:tc>
                <a:extLst>
                  <a:ext uri="{0D108BD9-81ED-4DB2-BD59-A6C34878D82A}">
                    <a16:rowId xmlns:a16="http://schemas.microsoft.com/office/drawing/2014/main" val="1879634509"/>
                  </a:ext>
                </a:extLst>
              </a:tr>
            </a:tbl>
          </a:graphicData>
        </a:graphic>
      </p:graphicFrame>
      <p:sp>
        <p:nvSpPr>
          <p:cNvPr id="7" name="Text Placeholder 6"/>
          <p:cNvSpPr>
            <a:spLocks noGrp="1"/>
          </p:cNvSpPr>
          <p:nvPr>
            <p:ph type="body" sz="quarter" idx="29"/>
          </p:nvPr>
        </p:nvSpPr>
        <p:spPr/>
        <p:txBody>
          <a:bodyPr/>
          <a:lstStyle/>
          <a:p>
            <a:r>
              <a:rPr lang="en-US" dirty="0" err="1"/>
              <a:t>Vergleich</a:t>
            </a:r>
            <a:r>
              <a:rPr lang="en-US" dirty="0"/>
              <a:t> SN-69x1  und DA50N</a:t>
            </a:r>
          </a:p>
        </p:txBody>
      </p:sp>
      <p:graphicFrame>
        <p:nvGraphicFramePr>
          <p:cNvPr id="11" name="Content Placeholder 10"/>
          <p:cNvGraphicFramePr>
            <a:graphicFrameLocks noGrp="1"/>
          </p:cNvGraphicFramePr>
          <p:nvPr>
            <p:ph sz="quarter" idx="30"/>
            <p:extLst>
              <p:ext uri="{D42A27DB-BD31-4B8C-83A1-F6EECF244321}">
                <p14:modId xmlns:p14="http://schemas.microsoft.com/office/powerpoint/2010/main" val="2537059865"/>
              </p:ext>
            </p:extLst>
          </p:nvPr>
        </p:nvGraphicFramePr>
        <p:xfrm>
          <a:off x="6343650" y="2198688"/>
          <a:ext cx="5229225" cy="3261360"/>
        </p:xfrm>
        <a:graphic>
          <a:graphicData uri="http://schemas.openxmlformats.org/drawingml/2006/table">
            <a:tbl>
              <a:tblPr firstRow="1" bandRow="1">
                <a:tableStyleId>{5C22544A-7EE6-4342-B048-85BDC9FD1C3A}</a:tableStyleId>
              </a:tblPr>
              <a:tblGrid>
                <a:gridCol w="1743075">
                  <a:extLst>
                    <a:ext uri="{9D8B030D-6E8A-4147-A177-3AD203B41FA5}">
                      <a16:colId xmlns:a16="http://schemas.microsoft.com/office/drawing/2014/main" val="2101833313"/>
                    </a:ext>
                  </a:extLst>
                </a:gridCol>
                <a:gridCol w="1743075">
                  <a:extLst>
                    <a:ext uri="{9D8B030D-6E8A-4147-A177-3AD203B41FA5}">
                      <a16:colId xmlns:a16="http://schemas.microsoft.com/office/drawing/2014/main" val="4129600882"/>
                    </a:ext>
                  </a:extLst>
                </a:gridCol>
                <a:gridCol w="1743075">
                  <a:extLst>
                    <a:ext uri="{9D8B030D-6E8A-4147-A177-3AD203B41FA5}">
                      <a16:colId xmlns:a16="http://schemas.microsoft.com/office/drawing/2014/main" val="1100425076"/>
                    </a:ext>
                  </a:extLst>
                </a:gridCol>
              </a:tblGrid>
              <a:tr h="370840">
                <a:tc>
                  <a:txBody>
                    <a:bodyPr/>
                    <a:lstStyle/>
                    <a:p>
                      <a:endParaRPr lang="en-US" dirty="0"/>
                    </a:p>
                  </a:txBody>
                  <a:tcPr/>
                </a:tc>
                <a:tc>
                  <a:txBody>
                    <a:bodyPr/>
                    <a:lstStyle/>
                    <a:p>
                      <a:pPr algn="ctr"/>
                      <a:r>
                        <a:rPr lang="en-US" dirty="0"/>
                        <a:t>SN-69x1</a:t>
                      </a:r>
                    </a:p>
                  </a:txBody>
                  <a:tcPr/>
                </a:tc>
                <a:tc>
                  <a:txBody>
                    <a:bodyPr/>
                    <a:lstStyle/>
                    <a:p>
                      <a:pPr algn="ctr"/>
                      <a:r>
                        <a:rPr lang="en-US" dirty="0"/>
                        <a:t>DA50N</a:t>
                      </a:r>
                    </a:p>
                  </a:txBody>
                  <a:tcPr/>
                </a:tc>
                <a:extLst>
                  <a:ext uri="{0D108BD9-81ED-4DB2-BD59-A6C34878D82A}">
                    <a16:rowId xmlns:a16="http://schemas.microsoft.com/office/drawing/2014/main" val="739323248"/>
                  </a:ext>
                </a:extLst>
              </a:tr>
              <a:tr h="370840">
                <a:tc>
                  <a:txBody>
                    <a:bodyPr/>
                    <a:lstStyle/>
                    <a:p>
                      <a:r>
                        <a:rPr lang="en-US" sz="1400" dirty="0"/>
                        <a:t>UL</a:t>
                      </a:r>
                      <a:r>
                        <a:rPr lang="en-US" sz="1400" baseline="0" dirty="0"/>
                        <a:t> Class 1, Div 2</a:t>
                      </a:r>
                      <a:endParaRPr lang="en-US" sz="1400" dirty="0"/>
                    </a:p>
                  </a:txBody>
                  <a:tcPr marL="69487" marR="69487"/>
                </a:tc>
                <a:tc>
                  <a:txBody>
                    <a:bodyPr/>
                    <a:lstStyle/>
                    <a:p>
                      <a:pPr algn="ctr"/>
                      <a:r>
                        <a:rPr lang="en-US" sz="1400" dirty="0"/>
                        <a:t>Yes</a:t>
                      </a:r>
                    </a:p>
                  </a:txBody>
                  <a:tcPr marL="69487" marR="69487"/>
                </a:tc>
                <a:tc>
                  <a:txBody>
                    <a:bodyPr/>
                    <a:lstStyle/>
                    <a:p>
                      <a:pPr algn="ctr"/>
                      <a:r>
                        <a:rPr lang="en-US" sz="1400" dirty="0"/>
                        <a:t>Yes</a:t>
                      </a:r>
                    </a:p>
                  </a:txBody>
                  <a:tcPr marL="69487" marR="69487"/>
                </a:tc>
                <a:extLst>
                  <a:ext uri="{0D108BD9-81ED-4DB2-BD59-A6C34878D82A}">
                    <a16:rowId xmlns:a16="http://schemas.microsoft.com/office/drawing/2014/main" val="2140373967"/>
                  </a:ext>
                </a:extLst>
              </a:tr>
              <a:tr h="370840">
                <a:tc>
                  <a:txBody>
                    <a:bodyPr/>
                    <a:lstStyle/>
                    <a:p>
                      <a:r>
                        <a:rPr lang="en-US" sz="1400" b="1" dirty="0">
                          <a:solidFill>
                            <a:srgbClr val="00B050"/>
                          </a:solidFill>
                        </a:rPr>
                        <a:t>ATEX/IECex</a:t>
                      </a:r>
                    </a:p>
                  </a:txBody>
                  <a:tcPr marL="69487" marR="69487"/>
                </a:tc>
                <a:tc>
                  <a:txBody>
                    <a:bodyPr/>
                    <a:lstStyle/>
                    <a:p>
                      <a:pPr algn="ctr"/>
                      <a:r>
                        <a:rPr lang="en-US" sz="1400" dirty="0"/>
                        <a:t>-</a:t>
                      </a:r>
                    </a:p>
                  </a:txBody>
                  <a:tcPr marL="69487" marR="69487"/>
                </a:tc>
                <a:tc>
                  <a:txBody>
                    <a:bodyPr/>
                    <a:lstStyle/>
                    <a:p>
                      <a:pPr algn="ctr"/>
                      <a:r>
                        <a:rPr lang="en-US" sz="1400" dirty="0"/>
                        <a:t>Planned</a:t>
                      </a:r>
                    </a:p>
                  </a:txBody>
                  <a:tcPr marL="69487" marR="69487"/>
                </a:tc>
                <a:extLst>
                  <a:ext uri="{0D108BD9-81ED-4DB2-BD59-A6C34878D82A}">
                    <a16:rowId xmlns:a16="http://schemas.microsoft.com/office/drawing/2014/main" val="1989123215"/>
                  </a:ext>
                </a:extLst>
              </a:tr>
              <a:tr h="370840">
                <a:tc>
                  <a:txBody>
                    <a:bodyPr/>
                    <a:lstStyle/>
                    <a:p>
                      <a:r>
                        <a:rPr lang="en-US" sz="1400" b="1" dirty="0">
                          <a:solidFill>
                            <a:srgbClr val="00B050"/>
                          </a:solidFill>
                        </a:rPr>
                        <a:t>ABS/DNV</a:t>
                      </a:r>
                    </a:p>
                  </a:txBody>
                  <a:tcPr marL="69487" marR="69487"/>
                </a:tc>
                <a:tc>
                  <a:txBody>
                    <a:bodyPr/>
                    <a:lstStyle/>
                    <a:p>
                      <a:pPr algn="ctr"/>
                      <a:r>
                        <a:rPr lang="en-US" sz="1400" dirty="0"/>
                        <a:t>-</a:t>
                      </a:r>
                    </a:p>
                  </a:txBody>
                  <a:tcPr marL="69487" marR="69487"/>
                </a:tc>
                <a:tc>
                  <a:txBody>
                    <a:bodyPr/>
                    <a:lstStyle/>
                    <a:p>
                      <a:pPr algn="ctr"/>
                      <a:r>
                        <a:rPr lang="en-US" sz="1400" dirty="0"/>
                        <a:t>Planned</a:t>
                      </a:r>
                    </a:p>
                  </a:txBody>
                  <a:tcPr marL="69487" marR="69487"/>
                </a:tc>
                <a:extLst>
                  <a:ext uri="{0D108BD9-81ED-4DB2-BD59-A6C34878D82A}">
                    <a16:rowId xmlns:a16="http://schemas.microsoft.com/office/drawing/2014/main" val="2283526983"/>
                  </a:ext>
                </a:extLst>
              </a:tr>
              <a:tr h="370840">
                <a:tc>
                  <a:txBody>
                    <a:bodyPr/>
                    <a:lstStyle/>
                    <a:p>
                      <a:r>
                        <a:rPr lang="en-US" sz="1400" b="1" dirty="0">
                          <a:solidFill>
                            <a:srgbClr val="00B050"/>
                          </a:solidFill>
                        </a:rPr>
                        <a:t>Temp Range</a:t>
                      </a:r>
                    </a:p>
                  </a:txBody>
                  <a:tcPr marL="69487" marR="69487"/>
                </a:tc>
                <a:tc>
                  <a:txBody>
                    <a:bodyPr/>
                    <a:lstStyle/>
                    <a:p>
                      <a:pPr algn="ctr"/>
                      <a:r>
                        <a:rPr lang="en-US" sz="1400" dirty="0"/>
                        <a:t>-40° to 70°C</a:t>
                      </a:r>
                    </a:p>
                  </a:txBody>
                  <a:tcPr marL="69487" marR="69487"/>
                </a:tc>
                <a:tc>
                  <a:txBody>
                    <a:bodyPr/>
                    <a:lstStyle/>
                    <a:p>
                      <a:pPr algn="ctr"/>
                      <a:r>
                        <a:rPr lang="en-US" sz="1400" dirty="0"/>
                        <a:t>-40° to 75°C</a:t>
                      </a:r>
                    </a:p>
                  </a:txBody>
                  <a:tcPr marL="69487" marR="69487"/>
                </a:tc>
                <a:extLst>
                  <a:ext uri="{0D108BD9-81ED-4DB2-BD59-A6C34878D82A}">
                    <a16:rowId xmlns:a16="http://schemas.microsoft.com/office/drawing/2014/main" val="577070560"/>
                  </a:ext>
                </a:extLst>
              </a:tr>
              <a:tr h="370840">
                <a:tc>
                  <a:txBody>
                    <a:bodyPr/>
                    <a:lstStyle/>
                    <a:p>
                      <a:r>
                        <a:rPr lang="en-US" sz="1400" b="1" baseline="0" dirty="0">
                          <a:solidFill>
                            <a:srgbClr val="00B050"/>
                          </a:solidFill>
                        </a:rPr>
                        <a:t>Power Consumption</a:t>
                      </a:r>
                      <a:endParaRPr lang="en-US" sz="1400" b="1" dirty="0">
                        <a:solidFill>
                          <a:srgbClr val="00B050"/>
                        </a:solidFill>
                      </a:endParaRPr>
                    </a:p>
                  </a:txBody>
                  <a:tcPr marL="69487" marR="69487"/>
                </a:tc>
                <a:tc>
                  <a:txBody>
                    <a:bodyPr/>
                    <a:lstStyle/>
                    <a:p>
                      <a:pPr algn="ctr"/>
                      <a:r>
                        <a:rPr lang="en-US" sz="1400" dirty="0"/>
                        <a:t>2.6 – 6.9W</a:t>
                      </a:r>
                    </a:p>
                  </a:txBody>
                  <a:tcPr marL="69487" marR="69487"/>
                </a:tc>
                <a:tc>
                  <a:txBody>
                    <a:bodyPr/>
                    <a:lstStyle/>
                    <a:p>
                      <a:pPr algn="ctr"/>
                      <a:r>
                        <a:rPr lang="en-US" sz="1400" dirty="0"/>
                        <a:t>2.5 – 5.6</a:t>
                      </a:r>
                      <a:r>
                        <a:rPr lang="en-US" sz="1400" baseline="0" dirty="0"/>
                        <a:t>W</a:t>
                      </a:r>
                      <a:endParaRPr lang="en-US" sz="1400" dirty="0"/>
                    </a:p>
                  </a:txBody>
                  <a:tcPr marL="69487" marR="69487"/>
                </a:tc>
                <a:extLst>
                  <a:ext uri="{0D108BD9-81ED-4DB2-BD59-A6C34878D82A}">
                    <a16:rowId xmlns:a16="http://schemas.microsoft.com/office/drawing/2014/main" val="987199554"/>
                  </a:ext>
                </a:extLst>
              </a:tr>
              <a:tr h="370840">
                <a:tc>
                  <a:txBody>
                    <a:bodyPr/>
                    <a:lstStyle/>
                    <a:p>
                      <a:r>
                        <a:rPr lang="en-US" sz="1400" dirty="0"/>
                        <a:t>Power Input</a:t>
                      </a:r>
                    </a:p>
                  </a:txBody>
                  <a:tcPr marL="69487" marR="69487"/>
                </a:tc>
                <a:tc>
                  <a:txBody>
                    <a:bodyPr/>
                    <a:lstStyle/>
                    <a:p>
                      <a:pPr algn="ctr"/>
                      <a:r>
                        <a:rPr lang="en-US" sz="1400" dirty="0"/>
                        <a:t>8-30 VDC</a:t>
                      </a:r>
                    </a:p>
                  </a:txBody>
                  <a:tcPr marL="69487" marR="69487"/>
                </a:tc>
                <a:tc>
                  <a:txBody>
                    <a:bodyPr/>
                    <a:lstStyle/>
                    <a:p>
                      <a:pPr algn="ctr"/>
                      <a:r>
                        <a:rPr lang="en-US" sz="1400" dirty="0"/>
                        <a:t>12-24 VDC ± 15%</a:t>
                      </a:r>
                    </a:p>
                  </a:txBody>
                  <a:tcPr marL="69487" marR="69487"/>
                </a:tc>
                <a:extLst>
                  <a:ext uri="{0D108BD9-81ED-4DB2-BD59-A6C34878D82A}">
                    <a16:rowId xmlns:a16="http://schemas.microsoft.com/office/drawing/2014/main" val="1355812052"/>
                  </a:ext>
                </a:extLst>
              </a:tr>
              <a:tr h="370840">
                <a:tc>
                  <a:txBody>
                    <a:bodyPr/>
                    <a:lstStyle/>
                    <a:p>
                      <a:r>
                        <a:rPr lang="en-US" sz="1400" dirty="0"/>
                        <a:t>Power Over</a:t>
                      </a:r>
                      <a:r>
                        <a:rPr lang="en-US" sz="1400" baseline="0" dirty="0"/>
                        <a:t> Ethernet PD</a:t>
                      </a:r>
                      <a:endParaRPr lang="en-US" sz="1400" dirty="0"/>
                    </a:p>
                  </a:txBody>
                  <a:tcPr marL="69487" marR="69487"/>
                </a:tc>
                <a:tc>
                  <a:txBody>
                    <a:bodyPr/>
                    <a:lstStyle/>
                    <a:p>
                      <a:pPr algn="ctr"/>
                      <a:r>
                        <a:rPr lang="en-US" sz="1400" dirty="0"/>
                        <a:t>Optional</a:t>
                      </a:r>
                    </a:p>
                  </a:txBody>
                  <a:tcPr marL="69487" marR="69487"/>
                </a:tc>
                <a:tc>
                  <a:txBody>
                    <a:bodyPr/>
                    <a:lstStyle/>
                    <a:p>
                      <a:pPr algn="ctr"/>
                      <a:r>
                        <a:rPr lang="en-US" sz="1400" dirty="0"/>
                        <a:t>-</a:t>
                      </a:r>
                    </a:p>
                  </a:txBody>
                  <a:tcPr marL="69487" marR="69487"/>
                </a:tc>
                <a:extLst>
                  <a:ext uri="{0D108BD9-81ED-4DB2-BD59-A6C34878D82A}">
                    <a16:rowId xmlns:a16="http://schemas.microsoft.com/office/drawing/2014/main" val="1729919895"/>
                  </a:ext>
                </a:extLst>
              </a:tr>
            </a:tbl>
          </a:graphicData>
        </a:graphic>
      </p:graphicFrame>
    </p:spTree>
    <p:extLst>
      <p:ext uri="{BB962C8B-B14F-4D97-AF65-F5344CB8AC3E}">
        <p14:creationId xmlns:p14="http://schemas.microsoft.com/office/powerpoint/2010/main" val="542983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9"/>
          </p:nvPr>
        </p:nvSpPr>
        <p:spPr/>
        <p:txBody>
          <a:bodyPr/>
          <a:lstStyle/>
          <a:p>
            <a:r>
              <a:rPr lang="en-US" dirty="0" err="1"/>
              <a:t>FlexEdge</a:t>
            </a:r>
            <a:r>
              <a:rPr lang="en-US" dirty="0"/>
              <a:t> </a:t>
            </a:r>
            <a:r>
              <a:rPr lang="en-US" dirty="0" err="1"/>
              <a:t>Plattform</a:t>
            </a:r>
            <a:endParaRPr lang="en-US" dirty="0"/>
          </a:p>
        </p:txBody>
      </p:sp>
      <p:sp>
        <p:nvSpPr>
          <p:cNvPr id="6" name="Text Placeholder 5"/>
          <p:cNvSpPr>
            <a:spLocks noGrp="1"/>
          </p:cNvSpPr>
          <p:nvPr>
            <p:ph type="body" sz="quarter" idx="14"/>
          </p:nvPr>
        </p:nvSpPr>
        <p:spPr/>
        <p:txBody>
          <a:bodyPr/>
          <a:lstStyle/>
          <a:p>
            <a:r>
              <a:rPr lang="en-US" dirty="0" err="1"/>
              <a:t>Hauptkomponenten</a:t>
            </a:r>
            <a:endParaRPr lang="en-US" dirty="0"/>
          </a:p>
        </p:txBody>
      </p:sp>
      <p:sp>
        <p:nvSpPr>
          <p:cNvPr id="8" name="Text Placeholder 7"/>
          <p:cNvSpPr>
            <a:spLocks noGrp="1"/>
          </p:cNvSpPr>
          <p:nvPr>
            <p:ph type="body" sz="quarter" idx="30"/>
          </p:nvPr>
        </p:nvSpPr>
        <p:spPr/>
        <p:txBody>
          <a:bodyPr/>
          <a:lstStyle/>
          <a:p>
            <a:endParaRPr lang="en-US" dirty="0"/>
          </a:p>
          <a:p>
            <a:r>
              <a:rPr lang="en-US" dirty="0"/>
              <a:t>Base Controller</a:t>
            </a:r>
          </a:p>
          <a:p>
            <a:pPr lvl="1"/>
            <a:r>
              <a:rPr lang="en-US" dirty="0"/>
              <a:t>Linux </a:t>
            </a:r>
            <a:r>
              <a:rPr lang="en-US" dirty="0" err="1"/>
              <a:t>oder</a:t>
            </a:r>
            <a:r>
              <a:rPr lang="en-US" dirty="0"/>
              <a:t> Crimson</a:t>
            </a:r>
            <a:r>
              <a:rPr lang="en-US" baseline="30000" dirty="0"/>
              <a:t>®</a:t>
            </a:r>
            <a:r>
              <a:rPr lang="en-US" dirty="0"/>
              <a:t> OS</a:t>
            </a:r>
          </a:p>
          <a:p>
            <a:endParaRPr lang="en-US" dirty="0"/>
          </a:p>
          <a:p>
            <a:r>
              <a:rPr lang="en-US" dirty="0" err="1"/>
              <a:t>Zukunftssichere</a:t>
            </a:r>
            <a:r>
              <a:rPr lang="en-US" dirty="0"/>
              <a:t>, </a:t>
            </a:r>
            <a:r>
              <a:rPr lang="en-US" dirty="0" err="1"/>
              <a:t>skalierbare</a:t>
            </a:r>
            <a:r>
              <a:rPr lang="en-US" dirty="0"/>
              <a:t> </a:t>
            </a:r>
            <a:r>
              <a:rPr lang="en-US" dirty="0" err="1"/>
              <a:t>Kommunikation</a:t>
            </a:r>
            <a:endParaRPr lang="en-US" dirty="0"/>
          </a:p>
          <a:p>
            <a:pPr lvl="1"/>
            <a:endParaRPr lang="en-US" dirty="0"/>
          </a:p>
          <a:p>
            <a:r>
              <a:rPr lang="en-US" dirty="0"/>
              <a:t>E/A und PID </a:t>
            </a:r>
            <a:r>
              <a:rPr lang="en-US" dirty="0" err="1"/>
              <a:t>Regler</a:t>
            </a:r>
            <a:r>
              <a:rPr lang="en-US" dirty="0"/>
              <a:t>-Module </a:t>
            </a:r>
            <a:r>
              <a:rPr lang="en-US" dirty="0" err="1"/>
              <a:t>verfügbar</a:t>
            </a:r>
            <a:endParaRPr lang="en-US" dirty="0"/>
          </a:p>
        </p:txBody>
      </p:sp>
      <p:pic>
        <p:nvPicPr>
          <p:cNvPr id="10" name="Content Placeholder 9"/>
          <p:cNvPicPr>
            <a:picLocks noGrp="1" noChangeAspect="1"/>
          </p:cNvPicPr>
          <p:nvPr>
            <p:ph sz="quarter" idx="4294967295"/>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534400" y="1206500"/>
            <a:ext cx="3657600" cy="3657600"/>
          </a:xfrm>
          <a:prstGeom prst="rect">
            <a:avLst/>
          </a:prstGeom>
        </p:spPr>
      </p:pic>
      <p:pic>
        <p:nvPicPr>
          <p:cNvPr id="11" name="Picture 10"/>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21478" y1="86735" x2="23842" y2="91944"/>
                        <a14:foregroundMark x1="20493" y1="93216" x2="40591" y2="95942"/>
                        <a14:foregroundMark x1="56256" y1="15627" x2="20493" y2="7450"/>
                        <a14:foregroundMark x1="23153" y1="8480" x2="12906" y2="28831"/>
                      </a14:backgroundRemoval>
                    </a14:imgEffect>
                  </a14:imgLayer>
                </a14:imgProps>
              </a:ext>
              <a:ext uri="{28A0092B-C50C-407E-A947-70E740481C1C}">
                <a14:useLocalDpi xmlns:a14="http://schemas.microsoft.com/office/drawing/2010/main"/>
              </a:ext>
            </a:extLst>
          </a:blip>
          <a:stretch>
            <a:fillRect/>
          </a:stretch>
        </p:blipFill>
        <p:spPr>
          <a:xfrm>
            <a:off x="7005980" y="1602238"/>
            <a:ext cx="1862249" cy="3027819"/>
          </a:xfrm>
          <a:prstGeom prst="rect">
            <a:avLst/>
          </a:prstGeom>
        </p:spPr>
      </p:pic>
      <p:sp>
        <p:nvSpPr>
          <p:cNvPr id="12" name="TextBox 11"/>
          <p:cNvSpPr txBox="1"/>
          <p:nvPr/>
        </p:nvSpPr>
        <p:spPr>
          <a:xfrm>
            <a:off x="7402286" y="4644571"/>
            <a:ext cx="962123" cy="646331"/>
          </a:xfrm>
          <a:prstGeom prst="rect">
            <a:avLst/>
          </a:prstGeom>
          <a:noFill/>
        </p:spPr>
        <p:txBody>
          <a:bodyPr wrap="none" rtlCol="0">
            <a:spAutoFit/>
          </a:bodyPr>
          <a:lstStyle/>
          <a:p>
            <a:r>
              <a:rPr lang="en-US" dirty="0"/>
              <a:t>DA50N</a:t>
            </a:r>
          </a:p>
          <a:p>
            <a:r>
              <a:rPr lang="en-US" dirty="0"/>
              <a:t>DA50D</a:t>
            </a:r>
          </a:p>
        </p:txBody>
      </p:sp>
      <p:sp>
        <p:nvSpPr>
          <p:cNvPr id="13" name="TextBox 12"/>
          <p:cNvSpPr txBox="1"/>
          <p:nvPr/>
        </p:nvSpPr>
        <p:spPr>
          <a:xfrm>
            <a:off x="9543143" y="4753428"/>
            <a:ext cx="962123" cy="369332"/>
          </a:xfrm>
          <a:prstGeom prst="rect">
            <a:avLst/>
          </a:prstGeom>
          <a:noFill/>
        </p:spPr>
        <p:txBody>
          <a:bodyPr wrap="none" rtlCol="0">
            <a:spAutoFit/>
          </a:bodyPr>
          <a:lstStyle/>
          <a:p>
            <a:r>
              <a:rPr lang="en-US" dirty="0"/>
              <a:t>DA70D</a:t>
            </a:r>
          </a:p>
        </p:txBody>
      </p:sp>
    </p:spTree>
    <p:extLst>
      <p:ext uri="{BB962C8B-B14F-4D97-AF65-F5344CB8AC3E}">
        <p14:creationId xmlns:p14="http://schemas.microsoft.com/office/powerpoint/2010/main" val="424753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31"/>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63060" y="1045028"/>
            <a:ext cx="4068468" cy="4068468"/>
          </a:xfrm>
          <a:prstGeom prst="rect">
            <a:avLst/>
          </a:prstGeom>
        </p:spPr>
      </p:pic>
      <p:sp>
        <p:nvSpPr>
          <p:cNvPr id="7" name="Text Placeholder 6"/>
          <p:cNvSpPr>
            <a:spLocks noGrp="1"/>
          </p:cNvSpPr>
          <p:nvPr>
            <p:ph type="body" sz="quarter" idx="29"/>
          </p:nvPr>
        </p:nvSpPr>
        <p:spPr/>
        <p:txBody>
          <a:bodyPr/>
          <a:lstStyle/>
          <a:p>
            <a:r>
              <a:rPr lang="en-US" dirty="0"/>
              <a:t>FlexEdge Glossary</a:t>
            </a:r>
          </a:p>
        </p:txBody>
      </p:sp>
      <p:sp>
        <p:nvSpPr>
          <p:cNvPr id="6" name="Text Placeholder 5"/>
          <p:cNvSpPr>
            <a:spLocks noGrp="1"/>
          </p:cNvSpPr>
          <p:nvPr>
            <p:ph type="body" sz="quarter" idx="14"/>
          </p:nvPr>
        </p:nvSpPr>
        <p:spPr/>
        <p:txBody>
          <a:bodyPr/>
          <a:lstStyle/>
          <a:p>
            <a:r>
              <a:rPr lang="en-US" dirty="0"/>
              <a:t>Die </a:t>
            </a:r>
            <a:r>
              <a:rPr lang="en-US" dirty="0" err="1"/>
              <a:t>Komponenten</a:t>
            </a:r>
            <a:endParaRPr lang="en-US" dirty="0"/>
          </a:p>
        </p:txBody>
      </p:sp>
      <p:sp>
        <p:nvSpPr>
          <p:cNvPr id="20" name="Text Placeholder 19"/>
          <p:cNvSpPr>
            <a:spLocks noGrp="1"/>
          </p:cNvSpPr>
          <p:nvPr>
            <p:ph type="body" sz="quarter" idx="30"/>
          </p:nvPr>
        </p:nvSpPr>
        <p:spPr>
          <a:xfrm>
            <a:off x="722456" y="1995055"/>
            <a:ext cx="4916344" cy="4594431"/>
          </a:xfrm>
        </p:spPr>
        <p:txBody>
          <a:bodyPr>
            <a:normAutofit/>
          </a:bodyPr>
          <a:lstStyle/>
          <a:p>
            <a:pPr marL="457200" indent="-457200">
              <a:buFont typeface="+mj-lt"/>
              <a:buAutoNum type="arabicPeriod"/>
            </a:pPr>
            <a:endParaRPr lang="en-US" dirty="0"/>
          </a:p>
          <a:p>
            <a:pPr marL="457200" indent="-457200">
              <a:buFont typeface="+mj-lt"/>
              <a:buAutoNum type="arabicPeriod"/>
            </a:pPr>
            <a:r>
              <a:rPr lang="en-US" dirty="0"/>
              <a:t>Module/Sled </a:t>
            </a:r>
            <a:r>
              <a:rPr lang="en-US" b="1" dirty="0" err="1"/>
              <a:t>Einschübe</a:t>
            </a:r>
            <a:endParaRPr lang="en-US" b="1" dirty="0"/>
          </a:p>
          <a:p>
            <a:pPr marL="457200" indent="-457200">
              <a:buFont typeface="+mj-lt"/>
              <a:buAutoNum type="arabicPeriod"/>
            </a:pPr>
            <a:r>
              <a:rPr lang="en-US" dirty="0"/>
              <a:t>E/A </a:t>
            </a:r>
            <a:r>
              <a:rPr lang="en-US" b="1" dirty="0"/>
              <a:t>Modul-Anschluss</a:t>
            </a:r>
            <a:r>
              <a:rPr lang="en-US" dirty="0"/>
              <a:t> </a:t>
            </a:r>
          </a:p>
          <a:p>
            <a:pPr marL="457200" indent="-457200">
              <a:buFont typeface="+mj-lt"/>
              <a:buAutoNum type="arabicPeriod"/>
            </a:pPr>
            <a:r>
              <a:rPr lang="en-US" b="1" dirty="0"/>
              <a:t>Micro</a:t>
            </a:r>
            <a:r>
              <a:rPr lang="en-US" dirty="0"/>
              <a:t> SD Card Slot</a:t>
            </a:r>
          </a:p>
          <a:p>
            <a:pPr marL="457200" indent="-457200">
              <a:buFont typeface="+mj-lt"/>
              <a:buAutoNum type="arabicPeriod"/>
            </a:pPr>
            <a:r>
              <a:rPr lang="en-US" dirty="0" err="1"/>
              <a:t>Vor</a:t>
            </a:r>
            <a:r>
              <a:rPr lang="en-US" dirty="0"/>
              <a:t> Ort </a:t>
            </a:r>
            <a:r>
              <a:rPr lang="en-US" dirty="0" err="1"/>
              <a:t>einsetzbare</a:t>
            </a:r>
            <a:r>
              <a:rPr lang="en-US" dirty="0"/>
              <a:t> </a:t>
            </a:r>
            <a:r>
              <a:rPr lang="en-US" b="1" dirty="0"/>
              <a:t>Sleds</a:t>
            </a:r>
          </a:p>
          <a:p>
            <a:pPr marL="457200" indent="-457200">
              <a:buFont typeface="+mj-lt"/>
              <a:buAutoNum type="arabicPeriod"/>
            </a:pPr>
            <a:r>
              <a:rPr lang="en-US" dirty="0"/>
              <a:t>E/A </a:t>
            </a:r>
            <a:r>
              <a:rPr lang="en-US" b="1" dirty="0"/>
              <a:t>Module</a:t>
            </a:r>
          </a:p>
          <a:p>
            <a:pPr marL="857250" lvl="1" indent="-457200">
              <a:buFont typeface="+mj-lt"/>
              <a:buAutoNum type="arabicPeriod"/>
            </a:pPr>
            <a:r>
              <a:rPr lang="en-US" dirty="0"/>
              <a:t>Bis </a:t>
            </a:r>
            <a:r>
              <a:rPr lang="en-US" dirty="0" err="1"/>
              <a:t>zu</a:t>
            </a:r>
            <a:r>
              <a:rPr lang="en-US" dirty="0"/>
              <a:t> 10 Module </a:t>
            </a:r>
            <a:r>
              <a:rPr lang="en-US" dirty="0" err="1"/>
              <a:t>anschliessbar</a:t>
            </a:r>
            <a:endParaRPr lang="en-US" dirty="0"/>
          </a:p>
          <a:p>
            <a:pPr marL="0" indent="0">
              <a:buNone/>
            </a:pPr>
            <a:endParaRPr lang="en-US" dirty="0"/>
          </a:p>
        </p:txBody>
      </p:sp>
      <p:sp>
        <p:nvSpPr>
          <p:cNvPr id="22" name="Oval 21"/>
          <p:cNvSpPr/>
          <p:nvPr/>
        </p:nvSpPr>
        <p:spPr>
          <a:xfrm>
            <a:off x="7257145" y="1175659"/>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1</a:t>
            </a:r>
          </a:p>
        </p:txBody>
      </p:sp>
      <p:sp>
        <p:nvSpPr>
          <p:cNvPr id="23" name="Oval 22"/>
          <p:cNvSpPr/>
          <p:nvPr/>
        </p:nvSpPr>
        <p:spPr>
          <a:xfrm>
            <a:off x="8193317" y="2779488"/>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2</a:t>
            </a:r>
          </a:p>
        </p:txBody>
      </p:sp>
      <p:sp>
        <p:nvSpPr>
          <p:cNvPr id="24" name="Oval 23"/>
          <p:cNvSpPr/>
          <p:nvPr/>
        </p:nvSpPr>
        <p:spPr>
          <a:xfrm>
            <a:off x="5704117" y="428171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3</a:t>
            </a:r>
          </a:p>
        </p:txBody>
      </p: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7885" y="569686"/>
            <a:ext cx="2902858" cy="2902858"/>
          </a:xfrm>
          <a:prstGeom prst="rect">
            <a:avLst/>
          </a:prstGeom>
        </p:spPr>
      </p:pic>
      <p:sp>
        <p:nvSpPr>
          <p:cNvPr id="28" name="Oval 27"/>
          <p:cNvSpPr/>
          <p:nvPr/>
        </p:nvSpPr>
        <p:spPr>
          <a:xfrm>
            <a:off x="9347203" y="972459"/>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4</a:t>
            </a:r>
          </a:p>
        </p:txBody>
      </p:sp>
      <p:pic>
        <p:nvPicPr>
          <p:cNvPr id="29" name="Picture 28"/>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704943" y="2859314"/>
            <a:ext cx="3240314" cy="3240314"/>
          </a:xfrm>
          <a:prstGeom prst="rect">
            <a:avLst/>
          </a:prstGeom>
        </p:spPr>
      </p:pic>
      <p:sp>
        <p:nvSpPr>
          <p:cNvPr id="30" name="Oval 29"/>
          <p:cNvSpPr/>
          <p:nvPr/>
        </p:nvSpPr>
        <p:spPr>
          <a:xfrm>
            <a:off x="9339946" y="4129316"/>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5</a:t>
            </a:r>
          </a:p>
        </p:txBody>
      </p:sp>
      <p:sp>
        <p:nvSpPr>
          <p:cNvPr id="31" name="Oval 30"/>
          <p:cNvSpPr/>
          <p:nvPr/>
        </p:nvSpPr>
        <p:spPr>
          <a:xfrm>
            <a:off x="10784115" y="4122060"/>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2</a:t>
            </a:r>
          </a:p>
        </p:txBody>
      </p:sp>
      <p:sp>
        <p:nvSpPr>
          <p:cNvPr id="32" name="Rounded Rectangle 31"/>
          <p:cNvSpPr/>
          <p:nvPr/>
        </p:nvSpPr>
        <p:spPr>
          <a:xfrm>
            <a:off x="6691086" y="1712686"/>
            <a:ext cx="885371" cy="2989943"/>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566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xEl>
                                              <p:pRg st="2" end="2"/>
                                            </p:txEl>
                                          </p:spTgt>
                                        </p:tgtEl>
                                        <p:attrNameLst>
                                          <p:attrName>style.visibility</p:attrName>
                                        </p:attrNameLst>
                                      </p:cBhvr>
                                      <p:to>
                                        <p:strVal val="visible"/>
                                      </p:to>
                                    </p:set>
                                    <p:animEffect transition="in" filter="fade">
                                      <p:cBhvr>
                                        <p:cTn id="18" dur="500"/>
                                        <p:tgtEl>
                                          <p:spTgt spid="2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fade">
                                      <p:cBhvr>
                                        <p:cTn id="29" dur="500"/>
                                        <p:tgtEl>
                                          <p:spTgt spid="20">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animEffect transition="in" filter="fade">
                                      <p:cBhvr>
                                        <p:cTn id="37" dur="500"/>
                                        <p:tgtEl>
                                          <p:spTgt spid="20">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xEl>
                                              <p:pRg st="5" end="5"/>
                                            </p:txEl>
                                          </p:spTgt>
                                        </p:tgtEl>
                                        <p:attrNameLst>
                                          <p:attrName>style.visibility</p:attrName>
                                        </p:attrNameLst>
                                      </p:cBhvr>
                                      <p:to>
                                        <p:strVal val="visible"/>
                                      </p:to>
                                    </p:set>
                                    <p:animEffect transition="in" filter="fade">
                                      <p:cBhvr>
                                        <p:cTn id="45" dur="500"/>
                                        <p:tgtEl>
                                          <p:spTgt spid="20">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xEl>
                                              <p:pRg st="6" end="6"/>
                                            </p:txEl>
                                          </p:spTgt>
                                        </p:tgtEl>
                                        <p:attrNameLst>
                                          <p:attrName>style.visibility</p:attrName>
                                        </p:attrNameLst>
                                      </p:cBhvr>
                                      <p:to>
                                        <p:strVal val="visible"/>
                                      </p:to>
                                    </p:set>
                                    <p:animEffect transition="in" filter="fade">
                                      <p:cBhvr>
                                        <p:cTn id="48" dur="500"/>
                                        <p:tgtEl>
                                          <p:spTgt spid="20">
                                            <p:txEl>
                                              <p:pRg st="6" end="6"/>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2" grpId="0" animBg="1"/>
      <p:bldP spid="23" grpId="0" animBg="1"/>
      <p:bldP spid="24" grpId="0" animBg="1"/>
      <p:bldP spid="28" grpId="0" animBg="1"/>
      <p:bldP spid="30" grpId="0" animBg="1"/>
      <p:bldP spid="31"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extLst>
              <p:ext uri="{D42A27DB-BD31-4B8C-83A1-F6EECF244321}">
                <p14:modId xmlns:p14="http://schemas.microsoft.com/office/powerpoint/2010/main" val="2337257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69" name="think-cell Slide" r:id="rId5" imgW="381" imgH="381" progId="TCLayout.ActiveDocument.1">
                  <p:embed/>
                </p:oleObj>
              </mc:Choice>
              <mc:Fallback>
                <p:oleObj name="think-cell Slide" r:id="rId5" imgW="381" imgH="381" progId="TCLayout.ActiveDocument.1">
                  <p:embed/>
                  <p:pic>
                    <p:nvPicPr>
                      <p:cNvPr id="34" name="Object 3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2" name="Rectangle 4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pic>
        <p:nvPicPr>
          <p:cNvPr id="43" name="Picture Placeholder 42"/>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p:pic>
      <p:sp>
        <p:nvSpPr>
          <p:cNvPr id="40" name="Text Placeholder 39"/>
          <p:cNvSpPr>
            <a:spLocks noGrp="1"/>
          </p:cNvSpPr>
          <p:nvPr>
            <p:ph type="body" sz="quarter" idx="10"/>
          </p:nvPr>
        </p:nvSpPr>
        <p:spPr/>
        <p:txBody>
          <a:bodyPr/>
          <a:lstStyle/>
          <a:p>
            <a:r>
              <a:rPr lang="en-US" dirty="0" err="1"/>
              <a:t>Intelligente</a:t>
            </a:r>
            <a:r>
              <a:rPr lang="en-US" dirty="0"/>
              <a:t> Edge Automation </a:t>
            </a:r>
            <a:r>
              <a:rPr lang="en-US" dirty="0" err="1"/>
              <a:t>Plattform</a:t>
            </a:r>
            <a:endParaRPr lang="en-US" dirty="0"/>
          </a:p>
        </p:txBody>
      </p:sp>
      <p:sp>
        <p:nvSpPr>
          <p:cNvPr id="17" name="Slide Number Placeholder 16"/>
          <p:cNvSpPr>
            <a:spLocks noGrp="1"/>
          </p:cNvSpPr>
          <p:nvPr>
            <p:ph type="sldNum" sz="quarter" idx="4294967295"/>
          </p:nvPr>
        </p:nvSpPr>
        <p:spPr>
          <a:xfrm>
            <a:off x="0" y="6477000"/>
            <a:ext cx="563563" cy="365125"/>
          </a:xfrm>
          <a:prstGeom prst="rect">
            <a:avLst/>
          </a:prstGeom>
        </p:spPr>
        <p:txBody>
          <a:bodyPr/>
          <a:lstStyle/>
          <a:p>
            <a:fld id="{84993F75-2216-1046-AEF3-A956D275DDD9}" type="slidenum">
              <a:rPr lang="en-US" smtClean="0"/>
              <a:pPr/>
              <a:t>44</a:t>
            </a:fld>
            <a:endParaRPr lang="en-US" dirty="0"/>
          </a:p>
        </p:txBody>
      </p:sp>
      <p:pic>
        <p:nvPicPr>
          <p:cNvPr id="44" name="Picture 4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0957" y="2046515"/>
            <a:ext cx="4167609" cy="799448"/>
          </a:xfrm>
          <a:prstGeom prst="rect">
            <a:avLst/>
          </a:prstGeom>
        </p:spPr>
      </p:pic>
    </p:spTree>
    <p:extLst>
      <p:ext uri="{BB962C8B-B14F-4D97-AF65-F5344CB8AC3E}">
        <p14:creationId xmlns:p14="http://schemas.microsoft.com/office/powerpoint/2010/main" val="4101613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4177600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54" name="think-cell Slide" r:id="rId5" imgW="381" imgH="381" progId="TCLayout.ActiveDocument.1">
                  <p:embed/>
                </p:oleObj>
              </mc:Choice>
              <mc:Fallback>
                <p:oleObj name="think-cell Slide" r:id="rId5" imgW="381" imgH="381" progId="TCLayout.ActiveDocument.1">
                  <p:embed/>
                  <p:pic>
                    <p:nvPicPr>
                      <p:cNvPr id="9" name="Objec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29"/>
          </p:nvPr>
        </p:nvSpPr>
        <p:spPr/>
        <p:txBody>
          <a:bodyPr/>
          <a:lstStyle/>
          <a:p>
            <a:r>
              <a:rPr lang="en-US" dirty="0" err="1"/>
              <a:t>Optimieren</a:t>
            </a:r>
            <a:r>
              <a:rPr lang="en-US" dirty="0"/>
              <a:t> des </a:t>
            </a:r>
            <a:r>
              <a:rPr lang="en-US" dirty="0" err="1"/>
              <a:t>Kapitalinvestments</a:t>
            </a:r>
            <a:endParaRPr lang="en-US" dirty="0"/>
          </a:p>
        </p:txBody>
      </p:sp>
      <p:sp>
        <p:nvSpPr>
          <p:cNvPr id="11" name="Text Placeholder 10"/>
          <p:cNvSpPr>
            <a:spLocks noGrp="1"/>
          </p:cNvSpPr>
          <p:nvPr>
            <p:ph type="body" sz="quarter" idx="14"/>
          </p:nvPr>
        </p:nvSpPr>
        <p:spPr/>
        <p:txBody>
          <a:bodyPr/>
          <a:lstStyle/>
          <a:p>
            <a:r>
              <a:rPr lang="en-US" dirty="0" err="1"/>
              <a:t>Herausforderung</a:t>
            </a:r>
            <a:endParaRPr lang="en-US" dirty="0"/>
          </a:p>
        </p:txBody>
      </p:sp>
      <p:sp>
        <p:nvSpPr>
          <p:cNvPr id="7" name="Text Placeholder 6"/>
          <p:cNvSpPr>
            <a:spLocks noGrp="1"/>
          </p:cNvSpPr>
          <p:nvPr>
            <p:ph type="body" sz="quarter" idx="30"/>
          </p:nvPr>
        </p:nvSpPr>
        <p:spPr/>
        <p:txBody>
          <a:bodyPr/>
          <a:lstStyle/>
          <a:p>
            <a:pPr marL="0" indent="0">
              <a:buNone/>
            </a:pPr>
            <a:endParaRPr lang="en-US" dirty="0"/>
          </a:p>
          <a:p>
            <a:pPr marL="0" indent="0">
              <a:buNone/>
            </a:pPr>
            <a:endParaRPr lang="en-US" dirty="0"/>
          </a:p>
          <a:p>
            <a:pPr marL="0" indent="0">
              <a:buNone/>
            </a:pPr>
            <a:r>
              <a:rPr lang="en-US" dirty="0" err="1"/>
              <a:t>Effektives</a:t>
            </a:r>
            <a:r>
              <a:rPr lang="en-US" dirty="0"/>
              <a:t> und </a:t>
            </a:r>
            <a:r>
              <a:rPr lang="en-US" dirty="0" err="1"/>
              <a:t>zukunftssicheres</a:t>
            </a:r>
            <a:r>
              <a:rPr lang="en-US" dirty="0"/>
              <a:t> </a:t>
            </a:r>
            <a:r>
              <a:rPr lang="en-US" dirty="0" err="1"/>
              <a:t>Modernisieren</a:t>
            </a:r>
            <a:r>
              <a:rPr lang="en-US" dirty="0"/>
              <a:t> von </a:t>
            </a:r>
            <a:r>
              <a:rPr lang="en-US" dirty="0" err="1"/>
              <a:t>Altanlagen</a:t>
            </a:r>
            <a:r>
              <a:rPr lang="en-US" dirty="0"/>
              <a:t> </a:t>
            </a:r>
            <a:r>
              <a:rPr lang="en-US" dirty="0" err="1"/>
              <a:t>ohne</a:t>
            </a:r>
            <a:r>
              <a:rPr lang="en-US" dirty="0"/>
              <a:t> </a:t>
            </a:r>
            <a:r>
              <a:rPr lang="en-US" dirty="0" err="1"/>
              <a:t>Austausch</a:t>
            </a:r>
            <a:r>
              <a:rPr lang="en-US" dirty="0"/>
              <a:t> der </a:t>
            </a:r>
            <a:r>
              <a:rPr lang="en-US" dirty="0" err="1"/>
              <a:t>kompletten</a:t>
            </a:r>
            <a:r>
              <a:rPr lang="en-US" dirty="0"/>
              <a:t> </a:t>
            </a:r>
            <a:br>
              <a:rPr lang="en-US" dirty="0"/>
            </a:br>
            <a:r>
              <a:rPr lang="en-US" dirty="0" err="1"/>
              <a:t>Betriebsgeräte</a:t>
            </a:r>
            <a:r>
              <a:rPr lang="en-US" dirty="0"/>
              <a:t> und -anlagen</a:t>
            </a:r>
          </a:p>
        </p:txBody>
      </p:sp>
      <p:pic>
        <p:nvPicPr>
          <p:cNvPr id="10" name="Content Placeholder 9"/>
          <p:cNvPicPr>
            <a:picLocks noGrp="1" noChangeAspect="1"/>
          </p:cNvPicPr>
          <p:nvPr>
            <p:ph sz="quarter" idx="4294967295"/>
          </p:nvPr>
        </p:nvPicPr>
        <p:blipFill>
          <a:blip r:embed="rId7" cstate="email">
            <a:extLst>
              <a:ext uri="{BEBA8EAE-BF5A-486C-A8C5-ECC9F3942E4B}">
                <a14:imgProps xmlns:a14="http://schemas.microsoft.com/office/drawing/2010/main">
                  <a14:imgLayer r:embed="rId8">
                    <a14:imgEffect>
                      <a14:backgroundRemoval t="0" b="100000" l="0" r="88821"/>
                    </a14:imgEffect>
                  </a14:imgLayer>
                </a14:imgProps>
              </a:ext>
              <a:ext uri="{28A0092B-C50C-407E-A947-70E740481C1C}">
                <a14:useLocalDpi xmlns:a14="http://schemas.microsoft.com/office/drawing/2010/main"/>
              </a:ext>
            </a:extLst>
          </a:blip>
          <a:stretch>
            <a:fillRect/>
          </a:stretch>
        </p:blipFill>
        <p:spPr>
          <a:xfrm>
            <a:off x="7664816" y="1192213"/>
            <a:ext cx="4809393" cy="4067175"/>
          </a:xfrm>
          <a:prstGeom prst="rect">
            <a:avLst/>
          </a:prstGeom>
        </p:spPr>
      </p:pic>
    </p:spTree>
    <p:extLst>
      <p:ext uri="{BB962C8B-B14F-4D97-AF65-F5344CB8AC3E}">
        <p14:creationId xmlns:p14="http://schemas.microsoft.com/office/powerpoint/2010/main" val="184088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459172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302"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15838" y="5974316"/>
            <a:ext cx="5645523" cy="536071"/>
          </a:xfrm>
        </p:spPr>
        <p:txBody>
          <a:bodyPr anchor="b"/>
          <a:lstStyle/>
          <a:p>
            <a:r>
              <a:rPr lang="en-US" sz="2800" dirty="0" err="1"/>
              <a:t>Lösung</a:t>
            </a:r>
            <a:endParaRPr lang="en-US" sz="2800" dirty="0"/>
          </a:p>
        </p:txBody>
      </p:sp>
      <p:sp>
        <p:nvSpPr>
          <p:cNvPr id="23" name="Text Placeholder 22"/>
          <p:cNvSpPr>
            <a:spLocks noGrp="1"/>
          </p:cNvSpPr>
          <p:nvPr>
            <p:ph type="body" sz="quarter" idx="18"/>
          </p:nvPr>
        </p:nvSpPr>
        <p:spPr>
          <a:xfrm>
            <a:off x="0" y="2364014"/>
            <a:ext cx="7503884" cy="1990271"/>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tx1">
              <a:lumMod val="95000"/>
              <a:lumOff val="5000"/>
              <a:alpha val="63000"/>
            </a:schemeClr>
          </a:solidFill>
        </p:spPr>
        <p:txBody>
          <a:bodyPr wrap="square" rIns="640080" anchor="ctr">
            <a:noAutofit/>
          </a:bodyPr>
          <a:lstStyle/>
          <a:p>
            <a:r>
              <a:rPr lang="de-DE" dirty="0">
                <a:effectLst>
                  <a:outerShdw blurRad="38100" dist="38100" dir="2700000" algn="tl">
                    <a:srgbClr val="000000">
                      <a:alpha val="43137"/>
                    </a:srgbClr>
                  </a:outerShdw>
                </a:effectLst>
              </a:rPr>
              <a:t>Altanlagen und Geräte unabhängig vom Hersteller innovativ und zukunftssicher verbinden.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601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9"/>
          </p:nvPr>
        </p:nvSpPr>
        <p:spPr>
          <a:xfrm>
            <a:off x="720980" y="-324091"/>
            <a:ext cx="10852548" cy="1438275"/>
          </a:xfrm>
        </p:spPr>
        <p:txBody>
          <a:bodyPr/>
          <a:lstStyle/>
          <a:p>
            <a:r>
              <a:rPr lang="en-US" sz="2800" dirty="0" err="1"/>
              <a:t>Kompatibel</a:t>
            </a:r>
            <a:r>
              <a:rPr lang="en-US" sz="2800" dirty="0"/>
              <a:t> </a:t>
            </a:r>
            <a:r>
              <a:rPr lang="en-US" sz="2800" dirty="0" err="1"/>
              <a:t>mit</a:t>
            </a:r>
            <a:r>
              <a:rPr lang="en-US" sz="2800" dirty="0"/>
              <a:t> </a:t>
            </a:r>
            <a:r>
              <a:rPr lang="en-US" sz="2800" dirty="0" err="1"/>
              <a:t>neuen</a:t>
            </a:r>
            <a:r>
              <a:rPr lang="en-US" sz="2800" dirty="0"/>
              <a:t> und </a:t>
            </a:r>
            <a:r>
              <a:rPr lang="en-US" sz="2800" dirty="0" err="1"/>
              <a:t>bestehenden</a:t>
            </a:r>
            <a:r>
              <a:rPr lang="en-US" sz="2800" dirty="0"/>
              <a:t> </a:t>
            </a:r>
            <a:r>
              <a:rPr lang="en-US" sz="2800" dirty="0" err="1"/>
              <a:t>Betriebsanlagen</a:t>
            </a:r>
            <a:endParaRPr lang="en-US" sz="2800" dirty="0"/>
          </a:p>
        </p:txBody>
      </p:sp>
      <p:sp>
        <p:nvSpPr>
          <p:cNvPr id="4" name="Text Placeholder 3"/>
          <p:cNvSpPr>
            <a:spLocks noGrp="1"/>
          </p:cNvSpPr>
          <p:nvPr>
            <p:ph type="body" sz="quarter" idx="14"/>
          </p:nvPr>
        </p:nvSpPr>
        <p:spPr/>
        <p:txBody>
          <a:bodyPr/>
          <a:lstStyle/>
          <a:p>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600" y="1476883"/>
            <a:ext cx="8709781" cy="4676340"/>
          </a:xfrm>
          <a:prstGeom prst="rect">
            <a:avLst/>
          </a:prstGeom>
          <a:ln>
            <a:solidFill>
              <a:schemeClr val="accent2">
                <a:lumMod val="20000"/>
                <a:lumOff val="80000"/>
              </a:schemeClr>
            </a:solidFill>
          </a:ln>
          <a:effectLst>
            <a:outerShdw blurRad="50800" dist="38100" dir="2700000" algn="tl" rotWithShape="0">
              <a:prstClr val="black">
                <a:alpha val="40000"/>
              </a:prstClr>
            </a:outerShdw>
          </a:effectLst>
        </p:spPr>
      </p:pic>
      <p:sp>
        <p:nvSpPr>
          <p:cNvPr id="9" name="TextBox 8"/>
          <p:cNvSpPr txBox="1"/>
          <p:nvPr/>
        </p:nvSpPr>
        <p:spPr>
          <a:xfrm>
            <a:off x="7112000" y="1663700"/>
            <a:ext cx="49784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egoe UI"/>
                <a:ea typeface="+mn-ea"/>
                <a:cs typeface="+mn-cs"/>
              </a:rPr>
              <a:t>Integrierte</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Treiber</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für</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mehr</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als</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mn-cs"/>
              </a:rPr>
              <a:t>300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Protokolle</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sichert</a:t>
            </a:r>
            <a:r>
              <a:rPr kumimoji="0" lang="en-US" sz="2400" b="0" i="0" u="none" strike="noStrike" kern="1200" cap="none" spc="0" normalizeH="0" baseline="0" noProof="0" dirty="0">
                <a:ln>
                  <a:noFill/>
                </a:ln>
                <a:solidFill>
                  <a:prstClr val="white"/>
                </a:solidFill>
                <a:effectLst/>
                <a:uLnTx/>
                <a:uFillTx/>
                <a:latin typeface="Segoe UI"/>
                <a:ea typeface="+mn-ea"/>
                <a:cs typeface="+mn-cs"/>
              </a:rPr>
              <a:t> die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Investition</a:t>
            </a:r>
            <a:r>
              <a:rPr kumimoji="0" lang="en-US" sz="2400" b="0" i="0" u="none" strike="noStrike" kern="1200" cap="none" spc="0" normalizeH="0" baseline="0" noProof="0" dirty="0">
                <a:ln>
                  <a:noFill/>
                </a:ln>
                <a:solidFill>
                  <a:prstClr val="white"/>
                </a:solidFill>
                <a:effectLst/>
                <a:uLnTx/>
                <a:uFillTx/>
                <a:latin typeface="Segoe UI"/>
                <a:ea typeface="+mn-ea"/>
                <a:cs typeface="+mn-cs"/>
              </a:rPr>
              <a:t> </a:t>
            </a:r>
            <a:r>
              <a:rPr kumimoji="0" lang="en-US" sz="2400" b="0" i="0" u="none" strike="noStrike" kern="1200" cap="none" spc="0" normalizeH="0" baseline="0" noProof="0" dirty="0" err="1">
                <a:ln>
                  <a:noFill/>
                </a:ln>
                <a:solidFill>
                  <a:prstClr val="white"/>
                </a:solidFill>
                <a:effectLst/>
                <a:uLnTx/>
                <a:uFillTx/>
                <a:latin typeface="Segoe UI"/>
                <a:ea typeface="+mn-ea"/>
                <a:cs typeface="+mn-cs"/>
              </a:rPr>
              <a:t>für</a:t>
            </a:r>
            <a:r>
              <a:rPr kumimoji="0" lang="en-US" sz="2400" b="0" i="0" u="none" strike="noStrike" kern="1200" cap="none" spc="0" normalizeH="0" baseline="0" noProof="0" dirty="0">
                <a:ln>
                  <a:noFill/>
                </a:ln>
                <a:solidFill>
                  <a:prstClr val="white"/>
                </a:solidFill>
                <a:effectLst/>
                <a:uLnTx/>
                <a:uFillTx/>
                <a:latin typeface="Segoe UI"/>
                <a:ea typeface="+mn-ea"/>
                <a:cs typeface="+mn-cs"/>
              </a:rPr>
              <a:t> Jahre ab. </a:t>
            </a:r>
          </a:p>
        </p:txBody>
      </p:sp>
    </p:spTree>
    <p:extLst>
      <p:ext uri="{BB962C8B-B14F-4D97-AF65-F5344CB8AC3E}">
        <p14:creationId xmlns:p14="http://schemas.microsoft.com/office/powerpoint/2010/main" val="425514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9"/>
          </p:nvPr>
        </p:nvSpPr>
        <p:spPr>
          <a:xfrm>
            <a:off x="655320" y="-324108"/>
            <a:ext cx="10852548" cy="1438275"/>
          </a:xfrm>
        </p:spPr>
        <p:txBody>
          <a:bodyPr/>
          <a:lstStyle/>
          <a:p>
            <a:r>
              <a:rPr lang="en-US" sz="2800" dirty="0" err="1"/>
              <a:t>Nahtlose</a:t>
            </a:r>
            <a:r>
              <a:rPr lang="en-US" sz="2800" dirty="0"/>
              <a:t> Integration von Multi-Generation, Multi-Vendor </a:t>
            </a:r>
            <a:r>
              <a:rPr lang="en-US" sz="2800" dirty="0" err="1"/>
              <a:t>Systemen</a:t>
            </a:r>
            <a:endParaRPr lang="en-US" sz="2800" dirty="0"/>
          </a:p>
        </p:txBody>
      </p:sp>
      <p:sp>
        <p:nvSpPr>
          <p:cNvPr id="4" name="Text Placeholder 3"/>
          <p:cNvSpPr>
            <a:spLocks noGrp="1"/>
          </p:cNvSpPr>
          <p:nvPr>
            <p:ph type="body" sz="quarter" idx="14"/>
          </p:nvPr>
        </p:nvSpPr>
        <p:spPr/>
        <p:txBody>
          <a:bodyPr/>
          <a:lstStyle/>
          <a:p>
            <a:endParaRPr lang="en-US" dirty="0"/>
          </a:p>
        </p:txBody>
      </p:sp>
      <p:pic>
        <p:nvPicPr>
          <p:cNvPr id="7" name="Content Placeholder 9"/>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655320" y="1437526"/>
            <a:ext cx="8768080" cy="4774157"/>
          </a:xfrm>
          <a:prstGeom prst="rect">
            <a:avLst/>
          </a:prstGeom>
          <a:ln>
            <a:solidFill>
              <a:schemeClr val="accent2">
                <a:lumMod val="20000"/>
                <a:lumOff val="80000"/>
              </a:schemeClr>
            </a:solidFill>
          </a:ln>
          <a:effectLst>
            <a:outerShdw blurRad="50800" dist="38100" dir="2700000" algn="tl" rotWithShape="0">
              <a:prstClr val="black">
                <a:alpha val="40000"/>
              </a:prstClr>
            </a:outerShdw>
          </a:effectLst>
        </p:spPr>
      </p:pic>
      <p:sp>
        <p:nvSpPr>
          <p:cNvPr id="8" name="TextBox 7"/>
          <p:cNvSpPr txBox="1"/>
          <p:nvPr/>
        </p:nvSpPr>
        <p:spPr>
          <a:xfrm>
            <a:off x="6324600" y="4233959"/>
            <a:ext cx="5308600" cy="16312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lvl="0" defTabSz="1219170">
              <a:defRPr/>
            </a:pPr>
            <a:r>
              <a:rPr lang="de-DE" sz="2000" dirty="0">
                <a:solidFill>
                  <a:prstClr val="white"/>
                </a:solidFill>
              </a:rPr>
              <a:t>Eine einfache Point-and-Click-Benutzeroberfläche verbindet serielle, Ethernet- und Feldbusgeräte, die durch inkompatible Kommunikationsstandards verwaist sind</a:t>
            </a:r>
            <a:endParaRPr kumimoji="0" lang="en-US" sz="20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02515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val="4247822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445" name="think-cell Slide" r:id="rId5" imgW="381" imgH="381" progId="TCLayout.ActiveDocument.1">
                  <p:embed/>
                </p:oleObj>
              </mc:Choice>
              <mc:Fallback>
                <p:oleObj name="think-cell Slide" r:id="rId5" imgW="381" imgH="381" progId="TCLayout.ActiveDocument.1">
                  <p:embed/>
                  <p:pic>
                    <p:nvPicPr>
                      <p:cNvPr id="22" name="Object 2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92866" name="Picture 2" descr="https://dale-peterson.com/wp-content/uploads/2019/02/3.-Purdue-copy-1-1024x576.jpg"/>
          <p:cNvPicPr>
            <a:picLocks noGrp="1" noChangeAspect="1" noChangeArrowheads="1"/>
          </p:cNvPicPr>
          <p:nvPr>
            <p:ph sz="quarter" idx="34"/>
          </p:nvPr>
        </p:nvPicPr>
        <p:blipFill>
          <a:blip r:embed="rId7" cstate="email">
            <a:extLst>
              <a:ext uri="{BEBA8EAE-BF5A-486C-A8C5-ECC9F3942E4B}">
                <a14:imgProps xmlns:a14="http://schemas.microsoft.com/office/drawing/2010/main">
                  <a14:imgLayer r:embed="rId8">
                    <a14:imgEffect>
                      <a14:backgroundRemoval t="0" b="99653" l="9961" r="91211">
                        <a14:foregroundMark x1="65918" y1="72396" x2="78906" y2="92882"/>
                        <a14:foregroundMark x1="86328" y1="72917" x2="65820" y2="90278"/>
                        <a14:foregroundMark x1="83984" y1="75521" x2="84180" y2="90972"/>
                      </a14:backgroundRemoval>
                    </a14:imgEffect>
                  </a14:imgLayer>
                </a14:imgProps>
              </a:ext>
              <a:ext uri="{28A0092B-C50C-407E-A947-70E740481C1C}">
                <a14:useLocalDpi xmlns:a14="http://schemas.microsoft.com/office/drawing/2010/main"/>
              </a:ext>
            </a:extLst>
          </a:blip>
          <a:srcRect/>
          <a:stretch>
            <a:fillRect/>
          </a:stretch>
        </p:blipFill>
        <p:spPr bwMode="auto">
          <a:xfrm>
            <a:off x="6505575" y="2279197"/>
            <a:ext cx="6040362" cy="33977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32"/>
          </p:nvPr>
        </p:nvSpPr>
        <p:spPr/>
        <p:txBody>
          <a:bodyPr/>
          <a:lstStyle/>
          <a:p>
            <a:r>
              <a:rPr lang="en-US" dirty="0"/>
              <a:t>Purdue Modell</a:t>
            </a:r>
          </a:p>
        </p:txBody>
      </p:sp>
      <p:sp>
        <p:nvSpPr>
          <p:cNvPr id="20" name="Text Placeholder 19"/>
          <p:cNvSpPr>
            <a:spLocks noGrp="1"/>
          </p:cNvSpPr>
          <p:nvPr>
            <p:ph type="body" sz="quarter" idx="33"/>
          </p:nvPr>
        </p:nvSpPr>
        <p:spPr/>
        <p:txBody>
          <a:bodyPr/>
          <a:lstStyle/>
          <a:p>
            <a:r>
              <a:rPr lang="en-US" dirty="0"/>
              <a:t>ISA-</a:t>
            </a:r>
            <a:r>
              <a:rPr lang="en-US" dirty="0" err="1"/>
              <a:t>Darstellung</a:t>
            </a:r>
            <a:endParaRPr lang="en-US" dirty="0"/>
          </a:p>
        </p:txBody>
      </p:sp>
      <p:sp>
        <p:nvSpPr>
          <p:cNvPr id="17" name="Text Placeholder 16"/>
          <p:cNvSpPr>
            <a:spLocks noGrp="1"/>
          </p:cNvSpPr>
          <p:nvPr>
            <p:ph type="body" sz="quarter" idx="29"/>
          </p:nvPr>
        </p:nvSpPr>
        <p:spPr/>
        <p:txBody>
          <a:bodyPr/>
          <a:lstStyle/>
          <a:p>
            <a:r>
              <a:rPr lang="en-US" sz="2800" dirty="0"/>
              <a:t>Neue </a:t>
            </a:r>
            <a:r>
              <a:rPr lang="en-US" sz="2800" dirty="0" err="1"/>
              <a:t>Daten</a:t>
            </a:r>
            <a:r>
              <a:rPr lang="en-US" sz="2800" dirty="0"/>
              <a:t>- und </a:t>
            </a:r>
            <a:r>
              <a:rPr lang="en-US" sz="2800" dirty="0" err="1"/>
              <a:t>Steuerungsarchitektur</a:t>
            </a:r>
            <a:endParaRPr lang="en-US" sz="2800" dirty="0"/>
          </a:p>
        </p:txBody>
      </p:sp>
      <p:sp>
        <p:nvSpPr>
          <p:cNvPr id="16" name="Text Placeholder 15"/>
          <p:cNvSpPr>
            <a:spLocks noGrp="1"/>
          </p:cNvSpPr>
          <p:nvPr>
            <p:ph type="body" sz="quarter" idx="14"/>
          </p:nvPr>
        </p:nvSpPr>
        <p:spPr/>
        <p:txBody>
          <a:bodyPr/>
          <a:lstStyle/>
          <a:p>
            <a:r>
              <a:rPr lang="en-US" dirty="0"/>
              <a:t>Accenture-</a:t>
            </a:r>
            <a:r>
              <a:rPr lang="en-US" dirty="0" err="1"/>
              <a:t>Darstellung</a:t>
            </a:r>
            <a:endParaRPr lang="en-US" dirty="0"/>
          </a:p>
        </p:txBody>
      </p:sp>
      <p:pic>
        <p:nvPicPr>
          <p:cNvPr id="292868" name="Picture 4" descr="https://dale-peterson.com/wp-content/uploads/2019/02/3.-Purdue-copy-2-1-1024x576.jpg"/>
          <p:cNvPicPr>
            <a:picLocks noGrp="1" noChangeAspect="1" noChangeArrowheads="1"/>
          </p:cNvPicPr>
          <p:nvPr>
            <p:ph sz="quarter" idx="31"/>
          </p:nvPr>
        </p:nvPicPr>
        <p:blipFill rotWithShape="1">
          <a:blip r:embed="rId9" cstate="email">
            <a:extLst>
              <a:ext uri="{28A0092B-C50C-407E-A947-70E740481C1C}">
                <a14:useLocalDpi xmlns:a14="http://schemas.microsoft.com/office/drawing/2010/main"/>
              </a:ext>
            </a:extLst>
          </a:blip>
          <a:srcRect/>
          <a:stretch/>
        </p:blipFill>
        <p:spPr bwMode="auto">
          <a:xfrm>
            <a:off x="389401" y="2279197"/>
            <a:ext cx="5118099" cy="32379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52525" y="5448300"/>
            <a:ext cx="1364476" cy="200055"/>
          </a:xfrm>
          <a:prstGeom prst="rect">
            <a:avLst/>
          </a:prstGeom>
          <a:noFill/>
        </p:spPr>
        <p:txBody>
          <a:bodyPr wrap="none" rtlCol="0">
            <a:spAutoFit/>
          </a:bodyPr>
          <a:lstStyle/>
          <a:p>
            <a:r>
              <a:rPr lang="en-US" sz="700" i="1" dirty="0">
                <a:solidFill>
                  <a:schemeClr val="accent2"/>
                </a:solidFill>
              </a:rPr>
              <a:t>Source: Brad Hegrat, Accenture</a:t>
            </a:r>
          </a:p>
        </p:txBody>
      </p:sp>
    </p:spTree>
    <p:extLst>
      <p:ext uri="{BB962C8B-B14F-4D97-AF65-F5344CB8AC3E}">
        <p14:creationId xmlns:p14="http://schemas.microsoft.com/office/powerpoint/2010/main" val="32208242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F9khJaF5yfDJ3LG7eUmcX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D3oVSGKdehnj7hTji1gc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4Rd8I9sbDQ4YDxfrtaMhx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8nm6amffV4IeWIBhshqT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z0763qoNGZ.c1vPPa.wPL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U0bVMz6qHLq9JyHuJ_D3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Wuf5IzDxMRkqGAD2F5Xqc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O5uVDoo6a550VQrspgOD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nBfmVf.lfCYCxYx7BDVn7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8.kv04n2O3qkCflIgnR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Ef58yjIOOss22Uw0TAJP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heme/theme1.xml><?xml version="1.0" encoding="utf-8"?>
<a:theme xmlns:a="http://schemas.openxmlformats.org/drawingml/2006/main" name="TITLE Layouts">
  <a:themeElements>
    <a:clrScheme name="REDLION COLORS">
      <a:dk1>
        <a:srgbClr val="000000"/>
      </a:dk1>
      <a:lt1>
        <a:srgbClr val="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40D05935-DF45-7D4C-AC5E-ABA5EA40B303}"/>
    </a:ext>
  </a:extLst>
</a:theme>
</file>

<file path=ppt/theme/theme2.xml><?xml version="1.0" encoding="utf-8"?>
<a:theme xmlns:a="http://schemas.openxmlformats.org/drawingml/2006/main" name="CONTENT Layouts">
  <a:themeElements>
    <a:clrScheme name="RLC2019_3">
      <a:dk1>
        <a:sysClr val="windowText" lastClr="000000"/>
      </a:dk1>
      <a:lt1>
        <a:sysClr val="window" lastClr="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C0B160CC-3D00-0343-87E1-C9054240BBDB}"/>
    </a:ext>
  </a:extLst>
</a:theme>
</file>

<file path=ppt/theme/theme3.xml><?xml version="1.0" encoding="utf-8"?>
<a:theme xmlns:a="http://schemas.openxmlformats.org/drawingml/2006/main" name="BLANK Layouts">
  <a:themeElements>
    <a:clrScheme name="RLC2019_3">
      <a:dk1>
        <a:sysClr val="windowText" lastClr="000000"/>
      </a:dk1>
      <a:lt1>
        <a:sysClr val="window" lastClr="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8B2FD74C-4928-534F-950B-C5CA7EE055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03E04D131FE546BB184B4AC154351D" ma:contentTypeVersion="0" ma:contentTypeDescription="Create a new document." ma:contentTypeScope="" ma:versionID="6dc348b092953cd76cd113765e2c21e5">
  <xsd:schema xmlns:xsd="http://www.w3.org/2001/XMLSchema" xmlns:xs="http://www.w3.org/2001/XMLSchema" xmlns:p="http://schemas.microsoft.com/office/2006/metadata/properties" xmlns:ns1="http://schemas.microsoft.com/sharepoint/v3" xmlns:ns2="ad801722-3630-4150-b0ec-869a968a57f8" targetNamespace="http://schemas.microsoft.com/office/2006/metadata/properties" ma:root="true" ma:fieldsID="875f3c785095e2a27a47ec41282c9e1d" ns1:_="" ns2:_="">
    <xsd:import namespace="http://schemas.microsoft.com/sharepoint/v3"/>
    <xsd:import namespace="ad801722-3630-4150-b0ec-869a968a57f8"/>
    <xsd:element name="properties">
      <xsd:complexType>
        <xsd:sequence>
          <xsd:element name="documentManagement">
            <xsd:complexType>
              <xsd:all>
                <xsd:element ref="ns2:_dlc_DocId" minOccurs="0"/>
                <xsd:element ref="ns2:_dlc_DocIdUrl" minOccurs="0"/>
                <xsd:element ref="ns2:_dlc_DocIdPersistId" minOccurs="0"/>
                <xsd:element ref="ns1:AverageRating" minOccurs="0"/>
                <xsd:element ref="ns1:Rating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1" nillable="true" ma:displayName="Rating (0-5)" ma:decimals="2" ma:description="Average value of all the ratings that have been submitted" ma:internalName="AverageRating" ma:readOnly="true">
      <xsd:simpleType>
        <xsd:restriction base="dms:Number"/>
      </xsd:simpleType>
    </xsd:element>
    <xsd:element name="RatingCount" ma:index="12"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ad801722-3630-4150-b0ec-869a968a57f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d801722-3630-4150-b0ec-869a968a57f8">QPRHXA2NAAYW-553-3654</_dlc_DocId>
    <_dlc_DocIdUrl xmlns="ad801722-3630-4150-b0ec-869a968a57f8">
      <Url>https://sharepoint.redlion.net/p/PL/_layouts/DocIdRedir.aspx?ID=QPRHXA2NAAYW-553-3654</Url>
      <Description>QPRHXA2NAAYW-553-3654</Description>
    </_dlc_DocIdUrl>
  </documentManagement>
</p:properties>
</file>

<file path=customXml/itemProps1.xml><?xml version="1.0" encoding="utf-8"?>
<ds:datastoreItem xmlns:ds="http://schemas.openxmlformats.org/officeDocument/2006/customXml" ds:itemID="{7FDB0D63-31FB-46F9-BCD3-73154F2DD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d801722-3630-4150-b0ec-869a968a5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A25503-4176-42BA-AC0D-558884153FF9}">
  <ds:schemaRefs>
    <ds:schemaRef ds:uri="http://schemas.microsoft.com/sharepoint/v3/contenttype/forms"/>
  </ds:schemaRefs>
</ds:datastoreItem>
</file>

<file path=customXml/itemProps3.xml><?xml version="1.0" encoding="utf-8"?>
<ds:datastoreItem xmlns:ds="http://schemas.openxmlformats.org/officeDocument/2006/customXml" ds:itemID="{55C1CA86-02BB-4777-800C-CB3290980706}">
  <ds:schemaRefs>
    <ds:schemaRef ds:uri="http://schemas.microsoft.com/sharepoint/events"/>
  </ds:schemaRefs>
</ds:datastoreItem>
</file>

<file path=customXml/itemProps4.xml><?xml version="1.0" encoding="utf-8"?>
<ds:datastoreItem xmlns:ds="http://schemas.openxmlformats.org/officeDocument/2006/customXml" ds:itemID="{59397579-5F5C-4B17-B205-5D6643F0A8FA}">
  <ds:schemaRefs>
    <ds:schemaRef ds:uri="ad801722-3630-4150-b0ec-869a968a57f8"/>
    <ds:schemaRef ds:uri="http://schemas.microsoft.com/sharepoint/v3"/>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RedLion.Presentation1ƒ</Template>
  <TotalTime>0</TotalTime>
  <Words>2019</Words>
  <Application>Microsoft Office PowerPoint</Application>
  <PresentationFormat>Breitbild</PresentationFormat>
  <Paragraphs>621</Paragraphs>
  <Slides>44</Slides>
  <Notes>35</Notes>
  <HiddenSlides>0</HiddenSlides>
  <MMClips>0</MMClips>
  <ScaleCrop>false</ScaleCrop>
  <HeadingPairs>
    <vt:vector size="8" baseType="variant">
      <vt:variant>
        <vt:lpstr>Verwendete Schriftarten</vt:lpstr>
      </vt:variant>
      <vt:variant>
        <vt:i4>7</vt:i4>
      </vt:variant>
      <vt:variant>
        <vt:lpstr>Design</vt:lpstr>
      </vt:variant>
      <vt:variant>
        <vt:i4>3</vt:i4>
      </vt:variant>
      <vt:variant>
        <vt:lpstr>Eingebettete OLE-Server</vt:lpstr>
      </vt:variant>
      <vt:variant>
        <vt:i4>1</vt:i4>
      </vt:variant>
      <vt:variant>
        <vt:lpstr>Folientitel</vt:lpstr>
      </vt:variant>
      <vt:variant>
        <vt:i4>44</vt:i4>
      </vt:variant>
    </vt:vector>
  </HeadingPairs>
  <TitlesOfParts>
    <vt:vector size="55" baseType="lpstr">
      <vt:lpstr>Arial</vt:lpstr>
      <vt:lpstr>Calibri</vt:lpstr>
      <vt:lpstr>BankGothic Md BT</vt:lpstr>
      <vt:lpstr>Titillium</vt:lpstr>
      <vt:lpstr>Segoe UI</vt:lpstr>
      <vt:lpstr>Lato</vt:lpstr>
      <vt:lpstr>Titillium Bd</vt:lpstr>
      <vt:lpstr>TITLE Layouts</vt:lpstr>
      <vt:lpstr>CONTENT Layouts</vt:lpstr>
      <vt:lpstr>BLANK Layouts</vt:lpstr>
      <vt:lpstr>think-cell Slide</vt:lpstr>
      <vt:lpstr>PowerPoint-Präsentation</vt:lpstr>
      <vt:lpstr>FlexEdge™</vt:lpstr>
      <vt:lpstr>PowerPoint-Präsentation</vt:lpstr>
      <vt:lpstr>Industrien &amp; Applikationen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FlexEdge™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Kaufoptionen</vt:lpstr>
      <vt:lpstr>PowerPoint-Präsentation</vt:lpstr>
      <vt:lpstr>PowerPoint-Präsentation</vt:lpstr>
      <vt:lpstr>Appendix</vt:lpstr>
      <vt:lpstr>Produktübergang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2020-02-28T12:32:52Z</dcterms:created>
  <dcterms:modified xsi:type="dcterms:W3CDTF">2020-05-11T12:42:00Z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652619ba-2e84-4740-8e4a-4504397a33bf</vt:lpwstr>
  </property>
  <property fmtid="{D5CDD505-2E9C-101B-9397-08002B2CF9AE}" pid="3" name="ContentTypeId">
    <vt:lpwstr>0x0101006703E04D131FE546BB184B4AC154351D</vt:lpwstr>
  </property>
</Properties>
</file>